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639" r:id="rId5"/>
    <p:sldId id="570" r:id="rId6"/>
    <p:sldId id="640" r:id="rId7"/>
    <p:sldId id="646" r:id="rId8"/>
    <p:sldId id="647" r:id="rId9"/>
    <p:sldId id="552" r:id="rId10"/>
    <p:sldId id="642" r:id="rId11"/>
    <p:sldId id="643" r:id="rId12"/>
    <p:sldId id="551" r:id="rId13"/>
    <p:sldId id="589" r:id="rId14"/>
    <p:sldId id="645" r:id="rId15"/>
    <p:sldId id="644" r:id="rId16"/>
    <p:sldId id="258" r:id="rId17"/>
    <p:sldId id="653" r:id="rId18"/>
    <p:sldId id="649" r:id="rId19"/>
    <p:sldId id="652" r:id="rId20"/>
    <p:sldId id="648" r:id="rId21"/>
    <p:sldId id="658" r:id="rId22"/>
    <p:sldId id="55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707EEE3-C0BD-48B3-BCDE-5723C6B1424C}">
          <p14:sldIdLst>
            <p14:sldId id="639"/>
            <p14:sldId id="570"/>
            <p14:sldId id="640"/>
            <p14:sldId id="646"/>
            <p14:sldId id="647"/>
            <p14:sldId id="552"/>
            <p14:sldId id="642"/>
            <p14:sldId id="643"/>
            <p14:sldId id="551"/>
            <p14:sldId id="589"/>
            <p14:sldId id="645"/>
            <p14:sldId id="644"/>
            <p14:sldId id="258"/>
            <p14:sldId id="653"/>
            <p14:sldId id="649"/>
            <p14:sldId id="652"/>
            <p14:sldId id="648"/>
            <p14:sldId id="658"/>
            <p14:sldId id="55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94660"/>
  </p:normalViewPr>
  <p:slideViewPr>
    <p:cSldViewPr snapToGrid="0">
      <p:cViewPr varScale="1">
        <p:scale>
          <a:sx n="105" d="100"/>
          <a:sy n="105" d="100"/>
        </p:scale>
        <p:origin x="51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at, Dave" userId="ec0feaac-5254-47f0-87ab-b0bfb5420d44" providerId="ADAL" clId="{D64893A0-6E1F-4640-ADBD-D7B7A23B21A3}"/>
    <pc:docChg chg="addSld modSld">
      <pc:chgData name="Murat, Dave" userId="ec0feaac-5254-47f0-87ab-b0bfb5420d44" providerId="ADAL" clId="{D64893A0-6E1F-4640-ADBD-D7B7A23B21A3}" dt="2025-11-27T14:16:29.767" v="0"/>
      <pc:docMkLst>
        <pc:docMk/>
      </pc:docMkLst>
      <pc:sldChg chg="add">
        <pc:chgData name="Murat, Dave" userId="ec0feaac-5254-47f0-87ab-b0bfb5420d44" providerId="ADAL" clId="{D64893A0-6E1F-4640-ADBD-D7B7A23B21A3}" dt="2025-11-27T14:16:29.767" v="0"/>
        <pc:sldMkLst>
          <pc:docMk/>
          <pc:sldMk cId="911334987" sldId="554"/>
        </pc:sldMkLst>
      </pc:sldChg>
    </pc:docChg>
  </pc:docChgLst>
  <pc:docChgLst>
    <pc:chgData name="Murat, Dave" userId="ec0feaac-5254-47f0-87ab-b0bfb5420d44" providerId="ADAL" clId="{18009C02-5F6C-4CE5-98E3-13E7865093C4}"/>
    <pc:docChg chg="undo delSld modSld sldOrd delMainMaster modSection">
      <pc:chgData name="Murat, Dave" userId="ec0feaac-5254-47f0-87ab-b0bfb5420d44" providerId="ADAL" clId="{18009C02-5F6C-4CE5-98E3-13E7865093C4}" dt="2025-11-27T14:10:38.080" v="278" actId="20577"/>
      <pc:docMkLst>
        <pc:docMk/>
      </pc:docMkLst>
      <pc:sldChg chg="del">
        <pc:chgData name="Murat, Dave" userId="ec0feaac-5254-47f0-87ab-b0bfb5420d44" providerId="ADAL" clId="{18009C02-5F6C-4CE5-98E3-13E7865093C4}" dt="2025-11-27T14:06:47.299" v="12" actId="2696"/>
        <pc:sldMkLst>
          <pc:docMk/>
          <pc:sldMk cId="1860479545" sldId="261"/>
        </pc:sldMkLst>
      </pc:sldChg>
      <pc:sldChg chg="del">
        <pc:chgData name="Murat, Dave" userId="ec0feaac-5254-47f0-87ab-b0bfb5420d44" providerId="ADAL" clId="{18009C02-5F6C-4CE5-98E3-13E7865093C4}" dt="2025-11-27T14:06:47.563" v="26" actId="2696"/>
        <pc:sldMkLst>
          <pc:docMk/>
          <pc:sldMk cId="3944789718" sldId="274"/>
        </pc:sldMkLst>
      </pc:sldChg>
      <pc:sldChg chg="del">
        <pc:chgData name="Murat, Dave" userId="ec0feaac-5254-47f0-87ab-b0bfb5420d44" providerId="ADAL" clId="{18009C02-5F6C-4CE5-98E3-13E7865093C4}" dt="2025-11-27T14:06:48.010" v="66" actId="2696"/>
        <pc:sldMkLst>
          <pc:docMk/>
          <pc:sldMk cId="3162240916" sldId="275"/>
        </pc:sldMkLst>
      </pc:sldChg>
      <pc:sldChg chg="del">
        <pc:chgData name="Murat, Dave" userId="ec0feaac-5254-47f0-87ab-b0bfb5420d44" providerId="ADAL" clId="{18009C02-5F6C-4CE5-98E3-13E7865093C4}" dt="2025-11-27T14:06:48.387" v="88" actId="2696"/>
        <pc:sldMkLst>
          <pc:docMk/>
          <pc:sldMk cId="0" sldId="284"/>
        </pc:sldMkLst>
      </pc:sldChg>
      <pc:sldChg chg="del">
        <pc:chgData name="Murat, Dave" userId="ec0feaac-5254-47f0-87ab-b0bfb5420d44" providerId="ADAL" clId="{18009C02-5F6C-4CE5-98E3-13E7865093C4}" dt="2025-11-27T14:06:48.446" v="106" actId="2696"/>
        <pc:sldMkLst>
          <pc:docMk/>
          <pc:sldMk cId="0" sldId="286"/>
        </pc:sldMkLst>
      </pc:sldChg>
      <pc:sldChg chg="del">
        <pc:chgData name="Murat, Dave" userId="ec0feaac-5254-47f0-87ab-b0bfb5420d44" providerId="ADAL" clId="{18009C02-5F6C-4CE5-98E3-13E7865093C4}" dt="2025-11-27T14:06:47.577" v="27" actId="2696"/>
        <pc:sldMkLst>
          <pc:docMk/>
          <pc:sldMk cId="4054236962" sldId="548"/>
        </pc:sldMkLst>
      </pc:sldChg>
      <pc:sldChg chg="del">
        <pc:chgData name="Murat, Dave" userId="ec0feaac-5254-47f0-87ab-b0bfb5420d44" providerId="ADAL" clId="{18009C02-5F6C-4CE5-98E3-13E7865093C4}" dt="2025-11-27T14:06:47.632" v="32" actId="2696"/>
        <pc:sldMkLst>
          <pc:docMk/>
          <pc:sldMk cId="729468206" sldId="549"/>
        </pc:sldMkLst>
      </pc:sldChg>
      <pc:sldChg chg="del">
        <pc:chgData name="Murat, Dave" userId="ec0feaac-5254-47f0-87ab-b0bfb5420d44" providerId="ADAL" clId="{18009C02-5F6C-4CE5-98E3-13E7865093C4}" dt="2025-11-27T14:06:47.312" v="13" actId="2696"/>
        <pc:sldMkLst>
          <pc:docMk/>
          <pc:sldMk cId="911334987" sldId="554"/>
        </pc:sldMkLst>
      </pc:sldChg>
      <pc:sldChg chg="del">
        <pc:chgData name="Murat, Dave" userId="ec0feaac-5254-47f0-87ab-b0bfb5420d44" providerId="ADAL" clId="{18009C02-5F6C-4CE5-98E3-13E7865093C4}" dt="2025-11-27T14:06:48.027" v="67" actId="2696"/>
        <pc:sldMkLst>
          <pc:docMk/>
          <pc:sldMk cId="563682683" sldId="555"/>
        </pc:sldMkLst>
      </pc:sldChg>
      <pc:sldChg chg="del">
        <pc:chgData name="Murat, Dave" userId="ec0feaac-5254-47f0-87ab-b0bfb5420d44" providerId="ADAL" clId="{18009C02-5F6C-4CE5-98E3-13E7865093C4}" dt="2025-11-27T14:06:47.476" v="21" actId="2696"/>
        <pc:sldMkLst>
          <pc:docMk/>
          <pc:sldMk cId="1169064796" sldId="559"/>
        </pc:sldMkLst>
      </pc:sldChg>
      <pc:sldChg chg="del">
        <pc:chgData name="Murat, Dave" userId="ec0feaac-5254-47f0-87ab-b0bfb5420d44" providerId="ADAL" clId="{18009C02-5F6C-4CE5-98E3-13E7865093C4}" dt="2025-11-27T14:06:47.372" v="16" actId="2696"/>
        <pc:sldMkLst>
          <pc:docMk/>
          <pc:sldMk cId="1656172686" sldId="560"/>
        </pc:sldMkLst>
      </pc:sldChg>
      <pc:sldChg chg="del">
        <pc:chgData name="Murat, Dave" userId="ec0feaac-5254-47f0-87ab-b0bfb5420d44" providerId="ADAL" clId="{18009C02-5F6C-4CE5-98E3-13E7865093C4}" dt="2025-11-27T14:06:47.993" v="65" actId="2696"/>
        <pc:sldMkLst>
          <pc:docMk/>
          <pc:sldMk cId="51727046" sldId="565"/>
        </pc:sldMkLst>
      </pc:sldChg>
      <pc:sldChg chg="del">
        <pc:chgData name="Murat, Dave" userId="ec0feaac-5254-47f0-87ab-b0bfb5420d44" providerId="ADAL" clId="{18009C02-5F6C-4CE5-98E3-13E7865093C4}" dt="2025-11-27T14:06:47.130" v="6" actId="2696"/>
        <pc:sldMkLst>
          <pc:docMk/>
          <pc:sldMk cId="0" sldId="572"/>
        </pc:sldMkLst>
      </pc:sldChg>
      <pc:sldChg chg="del">
        <pc:chgData name="Murat, Dave" userId="ec0feaac-5254-47f0-87ab-b0bfb5420d44" providerId="ADAL" clId="{18009C02-5F6C-4CE5-98E3-13E7865093C4}" dt="2025-11-27T14:06:47.409" v="18" actId="2696"/>
        <pc:sldMkLst>
          <pc:docMk/>
          <pc:sldMk cId="3710578167" sldId="576"/>
        </pc:sldMkLst>
      </pc:sldChg>
      <pc:sldChg chg="del">
        <pc:chgData name="Murat, Dave" userId="ec0feaac-5254-47f0-87ab-b0bfb5420d44" providerId="ADAL" clId="{18009C02-5F6C-4CE5-98E3-13E7865093C4}" dt="2025-11-27T14:06:47.597" v="29" actId="2696"/>
        <pc:sldMkLst>
          <pc:docMk/>
          <pc:sldMk cId="2103713405" sldId="577"/>
        </pc:sldMkLst>
      </pc:sldChg>
      <pc:sldChg chg="del">
        <pc:chgData name="Murat, Dave" userId="ec0feaac-5254-47f0-87ab-b0bfb5420d44" providerId="ADAL" clId="{18009C02-5F6C-4CE5-98E3-13E7865093C4}" dt="2025-11-27T14:06:48.455" v="107" actId="2696"/>
        <pc:sldMkLst>
          <pc:docMk/>
          <pc:sldMk cId="3042558960" sldId="578"/>
        </pc:sldMkLst>
      </pc:sldChg>
      <pc:sldChg chg="del">
        <pc:chgData name="Murat, Dave" userId="ec0feaac-5254-47f0-87ab-b0bfb5420d44" providerId="ADAL" clId="{18009C02-5F6C-4CE5-98E3-13E7865093C4}" dt="2025-11-27T14:06:48.461" v="108" actId="2696"/>
        <pc:sldMkLst>
          <pc:docMk/>
          <pc:sldMk cId="3967350216" sldId="579"/>
        </pc:sldMkLst>
      </pc:sldChg>
      <pc:sldChg chg="del">
        <pc:chgData name="Murat, Dave" userId="ec0feaac-5254-47f0-87ab-b0bfb5420d44" providerId="ADAL" clId="{18009C02-5F6C-4CE5-98E3-13E7865093C4}" dt="2025-11-27T14:06:47.119" v="5" actId="2696"/>
        <pc:sldMkLst>
          <pc:docMk/>
          <pc:sldMk cId="1394070223" sldId="580"/>
        </pc:sldMkLst>
      </pc:sldChg>
      <pc:sldChg chg="del">
        <pc:chgData name="Murat, Dave" userId="ec0feaac-5254-47f0-87ab-b0bfb5420d44" providerId="ADAL" clId="{18009C02-5F6C-4CE5-98E3-13E7865093C4}" dt="2025-11-27T14:06:47.545" v="25" actId="2696"/>
        <pc:sldMkLst>
          <pc:docMk/>
          <pc:sldMk cId="3423874648" sldId="581"/>
        </pc:sldMkLst>
      </pc:sldChg>
      <pc:sldChg chg="del">
        <pc:chgData name="Murat, Dave" userId="ec0feaac-5254-47f0-87ab-b0bfb5420d44" providerId="ADAL" clId="{18009C02-5F6C-4CE5-98E3-13E7865093C4}" dt="2025-11-27T14:06:47.590" v="28" actId="2696"/>
        <pc:sldMkLst>
          <pc:docMk/>
          <pc:sldMk cId="2962051393" sldId="582"/>
        </pc:sldMkLst>
      </pc:sldChg>
      <pc:sldChg chg="del">
        <pc:chgData name="Murat, Dave" userId="ec0feaac-5254-47f0-87ab-b0bfb5420d44" providerId="ADAL" clId="{18009C02-5F6C-4CE5-98E3-13E7865093C4}" dt="2025-11-27T14:06:47.609" v="30" actId="2696"/>
        <pc:sldMkLst>
          <pc:docMk/>
          <pc:sldMk cId="2539432408" sldId="583"/>
        </pc:sldMkLst>
      </pc:sldChg>
      <pc:sldChg chg="del">
        <pc:chgData name="Murat, Dave" userId="ec0feaac-5254-47f0-87ab-b0bfb5420d44" providerId="ADAL" clId="{18009C02-5F6C-4CE5-98E3-13E7865093C4}" dt="2025-11-27T14:06:47.645" v="33" actId="2696"/>
        <pc:sldMkLst>
          <pc:docMk/>
          <pc:sldMk cId="2768797932" sldId="584"/>
        </pc:sldMkLst>
      </pc:sldChg>
      <pc:sldChg chg="del">
        <pc:chgData name="Murat, Dave" userId="ec0feaac-5254-47f0-87ab-b0bfb5420d44" providerId="ADAL" clId="{18009C02-5F6C-4CE5-98E3-13E7865093C4}" dt="2025-11-27T14:06:47.660" v="34" actId="2696"/>
        <pc:sldMkLst>
          <pc:docMk/>
          <pc:sldMk cId="3728795147" sldId="585"/>
        </pc:sldMkLst>
      </pc:sldChg>
      <pc:sldChg chg="del">
        <pc:chgData name="Murat, Dave" userId="ec0feaac-5254-47f0-87ab-b0bfb5420d44" providerId="ADAL" clId="{18009C02-5F6C-4CE5-98E3-13E7865093C4}" dt="2025-11-27T14:06:48.423" v="104" actId="2696"/>
        <pc:sldMkLst>
          <pc:docMk/>
          <pc:sldMk cId="3888450481" sldId="586"/>
        </pc:sldMkLst>
      </pc:sldChg>
      <pc:sldChg chg="del">
        <pc:chgData name="Murat, Dave" userId="ec0feaac-5254-47f0-87ab-b0bfb5420d44" providerId="ADAL" clId="{18009C02-5F6C-4CE5-98E3-13E7865093C4}" dt="2025-11-27T14:06:47.499" v="22" actId="2696"/>
        <pc:sldMkLst>
          <pc:docMk/>
          <pc:sldMk cId="1629736899" sldId="587"/>
        </pc:sldMkLst>
      </pc:sldChg>
      <pc:sldChg chg="del">
        <pc:chgData name="Murat, Dave" userId="ec0feaac-5254-47f0-87ab-b0bfb5420d44" providerId="ADAL" clId="{18009C02-5F6C-4CE5-98E3-13E7865093C4}" dt="2025-11-27T14:06:48.244" v="80" actId="2696"/>
        <pc:sldMkLst>
          <pc:docMk/>
          <pc:sldMk cId="625000304" sldId="588"/>
        </pc:sldMkLst>
      </pc:sldChg>
      <pc:sldChg chg="del">
        <pc:chgData name="Murat, Dave" userId="ec0feaac-5254-47f0-87ab-b0bfb5420d44" providerId="ADAL" clId="{18009C02-5F6C-4CE5-98E3-13E7865093C4}" dt="2025-11-27T14:06:48.372" v="87" actId="2696"/>
        <pc:sldMkLst>
          <pc:docMk/>
          <pc:sldMk cId="2098324039" sldId="590"/>
        </pc:sldMkLst>
      </pc:sldChg>
      <pc:sldChg chg="del">
        <pc:chgData name="Murat, Dave" userId="ec0feaac-5254-47f0-87ab-b0bfb5420d44" providerId="ADAL" clId="{18009C02-5F6C-4CE5-98E3-13E7865093C4}" dt="2025-11-27T14:06:47.529" v="24" actId="2696"/>
        <pc:sldMkLst>
          <pc:docMk/>
          <pc:sldMk cId="4174611163" sldId="591"/>
        </pc:sldMkLst>
      </pc:sldChg>
      <pc:sldChg chg="del">
        <pc:chgData name="Murat, Dave" userId="ec0feaac-5254-47f0-87ab-b0bfb5420d44" providerId="ADAL" clId="{18009C02-5F6C-4CE5-98E3-13E7865093C4}" dt="2025-11-27T14:06:48.437" v="105" actId="2696"/>
        <pc:sldMkLst>
          <pc:docMk/>
          <pc:sldMk cId="147557273" sldId="592"/>
        </pc:sldMkLst>
      </pc:sldChg>
      <pc:sldChg chg="del">
        <pc:chgData name="Murat, Dave" userId="ec0feaac-5254-47f0-87ab-b0bfb5420d44" providerId="ADAL" clId="{18009C02-5F6C-4CE5-98E3-13E7865093C4}" dt="2025-11-27T14:06:47.424" v="19" actId="2696"/>
        <pc:sldMkLst>
          <pc:docMk/>
          <pc:sldMk cId="518291762" sldId="593"/>
        </pc:sldMkLst>
      </pc:sldChg>
      <pc:sldChg chg="del">
        <pc:chgData name="Murat, Dave" userId="ec0feaac-5254-47f0-87ab-b0bfb5420d44" providerId="ADAL" clId="{18009C02-5F6C-4CE5-98E3-13E7865093C4}" dt="2025-11-27T14:06:47.326" v="14" actId="2696"/>
        <pc:sldMkLst>
          <pc:docMk/>
          <pc:sldMk cId="2637729969" sldId="594"/>
        </pc:sldMkLst>
      </pc:sldChg>
      <pc:sldChg chg="del">
        <pc:chgData name="Murat, Dave" userId="ec0feaac-5254-47f0-87ab-b0bfb5420d44" providerId="ADAL" clId="{18009C02-5F6C-4CE5-98E3-13E7865093C4}" dt="2025-11-27T14:06:47.356" v="15" actId="2696"/>
        <pc:sldMkLst>
          <pc:docMk/>
          <pc:sldMk cId="1990198827" sldId="595"/>
        </pc:sldMkLst>
      </pc:sldChg>
      <pc:sldChg chg="del">
        <pc:chgData name="Murat, Dave" userId="ec0feaac-5254-47f0-87ab-b0bfb5420d44" providerId="ADAL" clId="{18009C02-5F6C-4CE5-98E3-13E7865093C4}" dt="2025-11-27T14:06:48.275" v="82" actId="2696"/>
        <pc:sldMkLst>
          <pc:docMk/>
          <pc:sldMk cId="1142965147" sldId="596"/>
        </pc:sldMkLst>
      </pc:sldChg>
      <pc:sldChg chg="del">
        <pc:chgData name="Murat, Dave" userId="ec0feaac-5254-47f0-87ab-b0bfb5420d44" providerId="ADAL" clId="{18009C02-5F6C-4CE5-98E3-13E7865093C4}" dt="2025-11-27T14:06:48.293" v="83" actId="2696"/>
        <pc:sldMkLst>
          <pc:docMk/>
          <pc:sldMk cId="1756360128" sldId="597"/>
        </pc:sldMkLst>
      </pc:sldChg>
      <pc:sldChg chg="del">
        <pc:chgData name="Murat, Dave" userId="ec0feaac-5254-47f0-87ab-b0bfb5420d44" providerId="ADAL" clId="{18009C02-5F6C-4CE5-98E3-13E7865093C4}" dt="2025-11-27T14:06:47.519" v="23" actId="2696"/>
        <pc:sldMkLst>
          <pc:docMk/>
          <pc:sldMk cId="3271302091" sldId="598"/>
        </pc:sldMkLst>
      </pc:sldChg>
      <pc:sldChg chg="del">
        <pc:chgData name="Murat, Dave" userId="ec0feaac-5254-47f0-87ab-b0bfb5420d44" providerId="ADAL" clId="{18009C02-5F6C-4CE5-98E3-13E7865093C4}" dt="2025-11-27T14:06:48.307" v="84" actId="2696"/>
        <pc:sldMkLst>
          <pc:docMk/>
          <pc:sldMk cId="3396396577" sldId="599"/>
        </pc:sldMkLst>
      </pc:sldChg>
      <pc:sldChg chg="del">
        <pc:chgData name="Murat, Dave" userId="ec0feaac-5254-47f0-87ab-b0bfb5420d44" providerId="ADAL" clId="{18009C02-5F6C-4CE5-98E3-13E7865093C4}" dt="2025-11-27T14:06:48.348" v="86" actId="2696"/>
        <pc:sldMkLst>
          <pc:docMk/>
          <pc:sldMk cId="1858944179" sldId="600"/>
        </pc:sldMkLst>
      </pc:sldChg>
      <pc:sldChg chg="del">
        <pc:chgData name="Murat, Dave" userId="ec0feaac-5254-47f0-87ab-b0bfb5420d44" providerId="ADAL" clId="{18009C02-5F6C-4CE5-98E3-13E7865093C4}" dt="2025-11-27T14:06:48.323" v="85" actId="2696"/>
        <pc:sldMkLst>
          <pc:docMk/>
          <pc:sldMk cId="3946114934" sldId="601"/>
        </pc:sldMkLst>
      </pc:sldChg>
      <pc:sldChg chg="del">
        <pc:chgData name="Murat, Dave" userId="ec0feaac-5254-47f0-87ab-b0bfb5420d44" providerId="ADAL" clId="{18009C02-5F6C-4CE5-98E3-13E7865093C4}" dt="2025-11-27T14:06:48.411" v="103" actId="2696"/>
        <pc:sldMkLst>
          <pc:docMk/>
          <pc:sldMk cId="1821653386" sldId="602"/>
        </pc:sldMkLst>
      </pc:sldChg>
      <pc:sldChg chg="del">
        <pc:chgData name="Murat, Dave" userId="ec0feaac-5254-47f0-87ab-b0bfb5420d44" providerId="ADAL" clId="{18009C02-5F6C-4CE5-98E3-13E7865093C4}" dt="2025-11-27T14:06:47.460" v="20" actId="2696"/>
        <pc:sldMkLst>
          <pc:docMk/>
          <pc:sldMk cId="2762381688" sldId="603"/>
        </pc:sldMkLst>
      </pc:sldChg>
      <pc:sldChg chg="del">
        <pc:chgData name="Murat, Dave" userId="ec0feaac-5254-47f0-87ab-b0bfb5420d44" providerId="ADAL" clId="{18009C02-5F6C-4CE5-98E3-13E7865093C4}" dt="2025-11-27T14:06:47.395" v="17" actId="2696"/>
        <pc:sldMkLst>
          <pc:docMk/>
          <pc:sldMk cId="3114638556" sldId="604"/>
        </pc:sldMkLst>
      </pc:sldChg>
      <pc:sldChg chg="del">
        <pc:chgData name="Murat, Dave" userId="ec0feaac-5254-47f0-87ab-b0bfb5420d44" providerId="ADAL" clId="{18009C02-5F6C-4CE5-98E3-13E7865093C4}" dt="2025-11-27T14:06:47.623" v="31" actId="2696"/>
        <pc:sldMkLst>
          <pc:docMk/>
          <pc:sldMk cId="3920386619" sldId="605"/>
        </pc:sldMkLst>
      </pc:sldChg>
      <pc:sldChg chg="del">
        <pc:chgData name="Murat, Dave" userId="ec0feaac-5254-47f0-87ab-b0bfb5420d44" providerId="ADAL" clId="{18009C02-5F6C-4CE5-98E3-13E7865093C4}" dt="2025-11-27T14:06:47.945" v="62" actId="2696"/>
        <pc:sldMkLst>
          <pc:docMk/>
          <pc:sldMk cId="602056333" sldId="606"/>
        </pc:sldMkLst>
      </pc:sldChg>
      <pc:sldChg chg="del">
        <pc:chgData name="Murat, Dave" userId="ec0feaac-5254-47f0-87ab-b0bfb5420d44" providerId="ADAL" clId="{18009C02-5F6C-4CE5-98E3-13E7865093C4}" dt="2025-11-27T14:06:47.697" v="35" actId="2696"/>
        <pc:sldMkLst>
          <pc:docMk/>
          <pc:sldMk cId="1161570375" sldId="607"/>
        </pc:sldMkLst>
      </pc:sldChg>
      <pc:sldChg chg="del">
        <pc:chgData name="Murat, Dave" userId="ec0feaac-5254-47f0-87ab-b0bfb5420d44" providerId="ADAL" clId="{18009C02-5F6C-4CE5-98E3-13E7865093C4}" dt="2025-11-27T14:06:47.721" v="36" actId="2696"/>
        <pc:sldMkLst>
          <pc:docMk/>
          <pc:sldMk cId="1602107569" sldId="608"/>
        </pc:sldMkLst>
      </pc:sldChg>
      <pc:sldChg chg="del">
        <pc:chgData name="Murat, Dave" userId="ec0feaac-5254-47f0-87ab-b0bfb5420d44" providerId="ADAL" clId="{18009C02-5F6C-4CE5-98E3-13E7865093C4}" dt="2025-11-27T14:06:47.739" v="37" actId="2696"/>
        <pc:sldMkLst>
          <pc:docMk/>
          <pc:sldMk cId="3696496212" sldId="609"/>
        </pc:sldMkLst>
      </pc:sldChg>
      <pc:sldChg chg="del">
        <pc:chgData name="Murat, Dave" userId="ec0feaac-5254-47f0-87ab-b0bfb5420d44" providerId="ADAL" clId="{18009C02-5F6C-4CE5-98E3-13E7865093C4}" dt="2025-11-27T14:06:47.755" v="38" actId="2696"/>
        <pc:sldMkLst>
          <pc:docMk/>
          <pc:sldMk cId="3141278987" sldId="610"/>
        </pc:sldMkLst>
      </pc:sldChg>
      <pc:sldChg chg="del">
        <pc:chgData name="Murat, Dave" userId="ec0feaac-5254-47f0-87ab-b0bfb5420d44" providerId="ADAL" clId="{18009C02-5F6C-4CE5-98E3-13E7865093C4}" dt="2025-11-27T14:06:47.763" v="39" actId="2696"/>
        <pc:sldMkLst>
          <pc:docMk/>
          <pc:sldMk cId="494674080" sldId="611"/>
        </pc:sldMkLst>
      </pc:sldChg>
      <pc:sldChg chg="del">
        <pc:chgData name="Murat, Dave" userId="ec0feaac-5254-47f0-87ab-b0bfb5420d44" providerId="ADAL" clId="{18009C02-5F6C-4CE5-98E3-13E7865093C4}" dt="2025-11-27T14:06:47.104" v="4" actId="2696"/>
        <pc:sldMkLst>
          <pc:docMk/>
          <pc:sldMk cId="419601264" sldId="612"/>
        </pc:sldMkLst>
      </pc:sldChg>
      <pc:sldChg chg="del">
        <pc:chgData name="Murat, Dave" userId="ec0feaac-5254-47f0-87ab-b0bfb5420d44" providerId="ADAL" clId="{18009C02-5F6C-4CE5-98E3-13E7865093C4}" dt="2025-11-27T14:06:47.777" v="40" actId="2696"/>
        <pc:sldMkLst>
          <pc:docMk/>
          <pc:sldMk cId="3164038564" sldId="614"/>
        </pc:sldMkLst>
      </pc:sldChg>
      <pc:sldChg chg="del">
        <pc:chgData name="Murat, Dave" userId="ec0feaac-5254-47f0-87ab-b0bfb5420d44" providerId="ADAL" clId="{18009C02-5F6C-4CE5-98E3-13E7865093C4}" dt="2025-11-27T14:06:47.811" v="41" actId="2696"/>
        <pc:sldMkLst>
          <pc:docMk/>
          <pc:sldMk cId="3214851334" sldId="615"/>
        </pc:sldMkLst>
      </pc:sldChg>
      <pc:sldChg chg="del">
        <pc:chgData name="Murat, Dave" userId="ec0feaac-5254-47f0-87ab-b0bfb5420d44" providerId="ADAL" clId="{18009C02-5F6C-4CE5-98E3-13E7865093C4}" dt="2025-11-27T14:06:47.825" v="42" actId="2696"/>
        <pc:sldMkLst>
          <pc:docMk/>
          <pc:sldMk cId="3510009595" sldId="616"/>
        </pc:sldMkLst>
      </pc:sldChg>
      <pc:sldChg chg="del">
        <pc:chgData name="Murat, Dave" userId="ec0feaac-5254-47f0-87ab-b0bfb5420d44" providerId="ADAL" clId="{18009C02-5F6C-4CE5-98E3-13E7865093C4}" dt="2025-11-27T14:06:47.844" v="43" actId="2696"/>
        <pc:sldMkLst>
          <pc:docMk/>
          <pc:sldMk cId="3490334382" sldId="617"/>
        </pc:sldMkLst>
      </pc:sldChg>
      <pc:sldChg chg="del">
        <pc:chgData name="Murat, Dave" userId="ec0feaac-5254-47f0-87ab-b0bfb5420d44" providerId="ADAL" clId="{18009C02-5F6C-4CE5-98E3-13E7865093C4}" dt="2025-11-27T14:06:47.854" v="44" actId="2696"/>
        <pc:sldMkLst>
          <pc:docMk/>
          <pc:sldMk cId="1235078942" sldId="618"/>
        </pc:sldMkLst>
      </pc:sldChg>
      <pc:sldChg chg="del">
        <pc:chgData name="Murat, Dave" userId="ec0feaac-5254-47f0-87ab-b0bfb5420d44" providerId="ADAL" clId="{18009C02-5F6C-4CE5-98E3-13E7865093C4}" dt="2025-11-27T14:06:47.886" v="57" actId="2696"/>
        <pc:sldMkLst>
          <pc:docMk/>
          <pc:sldMk cId="3868290543" sldId="619"/>
        </pc:sldMkLst>
      </pc:sldChg>
      <pc:sldChg chg="del">
        <pc:chgData name="Murat, Dave" userId="ec0feaac-5254-47f0-87ab-b0bfb5420d44" providerId="ADAL" clId="{18009C02-5F6C-4CE5-98E3-13E7865093C4}" dt="2025-11-27T14:06:47.894" v="58" actId="2696"/>
        <pc:sldMkLst>
          <pc:docMk/>
          <pc:sldMk cId="3474541189" sldId="620"/>
        </pc:sldMkLst>
      </pc:sldChg>
      <pc:sldChg chg="del">
        <pc:chgData name="Murat, Dave" userId="ec0feaac-5254-47f0-87ab-b0bfb5420d44" providerId="ADAL" clId="{18009C02-5F6C-4CE5-98E3-13E7865093C4}" dt="2025-11-27T14:06:47.907" v="59" actId="2696"/>
        <pc:sldMkLst>
          <pc:docMk/>
          <pc:sldMk cId="2133935478" sldId="621"/>
        </pc:sldMkLst>
      </pc:sldChg>
      <pc:sldChg chg="del">
        <pc:chgData name="Murat, Dave" userId="ec0feaac-5254-47f0-87ab-b0bfb5420d44" providerId="ADAL" clId="{18009C02-5F6C-4CE5-98E3-13E7865093C4}" dt="2025-11-27T14:06:47.925" v="60" actId="2696"/>
        <pc:sldMkLst>
          <pc:docMk/>
          <pc:sldMk cId="1872433653" sldId="622"/>
        </pc:sldMkLst>
      </pc:sldChg>
      <pc:sldChg chg="del">
        <pc:chgData name="Murat, Dave" userId="ec0feaac-5254-47f0-87ab-b0bfb5420d44" providerId="ADAL" clId="{18009C02-5F6C-4CE5-98E3-13E7865093C4}" dt="2025-11-27T14:06:47.938" v="61" actId="2696"/>
        <pc:sldMkLst>
          <pc:docMk/>
          <pc:sldMk cId="4084255736" sldId="623"/>
        </pc:sldMkLst>
      </pc:sldChg>
      <pc:sldChg chg="del">
        <pc:chgData name="Murat, Dave" userId="ec0feaac-5254-47f0-87ab-b0bfb5420d44" providerId="ADAL" clId="{18009C02-5F6C-4CE5-98E3-13E7865093C4}" dt="2025-11-27T14:06:47.957" v="63" actId="2696"/>
        <pc:sldMkLst>
          <pc:docMk/>
          <pc:sldMk cId="3402896107" sldId="624"/>
        </pc:sldMkLst>
      </pc:sldChg>
      <pc:sldChg chg="del">
        <pc:chgData name="Murat, Dave" userId="ec0feaac-5254-47f0-87ab-b0bfb5420d44" providerId="ADAL" clId="{18009C02-5F6C-4CE5-98E3-13E7865093C4}" dt="2025-11-27T14:06:47.977" v="64" actId="2696"/>
        <pc:sldMkLst>
          <pc:docMk/>
          <pc:sldMk cId="589696637" sldId="625"/>
        </pc:sldMkLst>
      </pc:sldChg>
      <pc:sldChg chg="del">
        <pc:chgData name="Murat, Dave" userId="ec0feaac-5254-47f0-87ab-b0bfb5420d44" providerId="ADAL" clId="{18009C02-5F6C-4CE5-98E3-13E7865093C4}" dt="2025-11-27T14:06:48.042" v="68" actId="2696"/>
        <pc:sldMkLst>
          <pc:docMk/>
          <pc:sldMk cId="2930683514" sldId="626"/>
        </pc:sldMkLst>
      </pc:sldChg>
      <pc:sldChg chg="del">
        <pc:chgData name="Murat, Dave" userId="ec0feaac-5254-47f0-87ab-b0bfb5420d44" providerId="ADAL" clId="{18009C02-5F6C-4CE5-98E3-13E7865093C4}" dt="2025-11-27T14:06:48.059" v="69" actId="2696"/>
        <pc:sldMkLst>
          <pc:docMk/>
          <pc:sldMk cId="1853848275" sldId="627"/>
        </pc:sldMkLst>
      </pc:sldChg>
      <pc:sldChg chg="del">
        <pc:chgData name="Murat, Dave" userId="ec0feaac-5254-47f0-87ab-b0bfb5420d44" providerId="ADAL" clId="{18009C02-5F6C-4CE5-98E3-13E7865093C4}" dt="2025-11-27T14:06:48.075" v="70" actId="2696"/>
        <pc:sldMkLst>
          <pc:docMk/>
          <pc:sldMk cId="2146875022" sldId="628"/>
        </pc:sldMkLst>
      </pc:sldChg>
      <pc:sldChg chg="del">
        <pc:chgData name="Murat, Dave" userId="ec0feaac-5254-47f0-87ab-b0bfb5420d44" providerId="ADAL" clId="{18009C02-5F6C-4CE5-98E3-13E7865093C4}" dt="2025-11-27T14:06:48.088" v="71" actId="2696"/>
        <pc:sldMkLst>
          <pc:docMk/>
          <pc:sldMk cId="1046864641" sldId="629"/>
        </pc:sldMkLst>
      </pc:sldChg>
      <pc:sldChg chg="del">
        <pc:chgData name="Murat, Dave" userId="ec0feaac-5254-47f0-87ab-b0bfb5420d44" providerId="ADAL" clId="{18009C02-5F6C-4CE5-98E3-13E7865093C4}" dt="2025-11-27T14:06:48.106" v="72" actId="2696"/>
        <pc:sldMkLst>
          <pc:docMk/>
          <pc:sldMk cId="2718575720" sldId="630"/>
        </pc:sldMkLst>
      </pc:sldChg>
      <pc:sldChg chg="del">
        <pc:chgData name="Murat, Dave" userId="ec0feaac-5254-47f0-87ab-b0bfb5420d44" providerId="ADAL" clId="{18009C02-5F6C-4CE5-98E3-13E7865093C4}" dt="2025-11-27T14:06:48.138" v="73" actId="2696"/>
        <pc:sldMkLst>
          <pc:docMk/>
          <pc:sldMk cId="660218978" sldId="631"/>
        </pc:sldMkLst>
      </pc:sldChg>
      <pc:sldChg chg="del">
        <pc:chgData name="Murat, Dave" userId="ec0feaac-5254-47f0-87ab-b0bfb5420d44" providerId="ADAL" clId="{18009C02-5F6C-4CE5-98E3-13E7865093C4}" dt="2025-11-27T14:06:48.154" v="74" actId="2696"/>
        <pc:sldMkLst>
          <pc:docMk/>
          <pc:sldMk cId="2593029737" sldId="632"/>
        </pc:sldMkLst>
      </pc:sldChg>
      <pc:sldChg chg="del">
        <pc:chgData name="Murat, Dave" userId="ec0feaac-5254-47f0-87ab-b0bfb5420d44" providerId="ADAL" clId="{18009C02-5F6C-4CE5-98E3-13E7865093C4}" dt="2025-11-27T14:06:48.171" v="75" actId="2696"/>
        <pc:sldMkLst>
          <pc:docMk/>
          <pc:sldMk cId="4173345110" sldId="633"/>
        </pc:sldMkLst>
      </pc:sldChg>
      <pc:sldChg chg="del">
        <pc:chgData name="Murat, Dave" userId="ec0feaac-5254-47f0-87ab-b0bfb5420d44" providerId="ADAL" clId="{18009C02-5F6C-4CE5-98E3-13E7865093C4}" dt="2025-11-27T14:06:48.178" v="76" actId="2696"/>
        <pc:sldMkLst>
          <pc:docMk/>
          <pc:sldMk cId="2662401738" sldId="634"/>
        </pc:sldMkLst>
      </pc:sldChg>
      <pc:sldChg chg="del">
        <pc:chgData name="Murat, Dave" userId="ec0feaac-5254-47f0-87ab-b0bfb5420d44" providerId="ADAL" clId="{18009C02-5F6C-4CE5-98E3-13E7865093C4}" dt="2025-11-27T14:06:48.189" v="77" actId="2696"/>
        <pc:sldMkLst>
          <pc:docMk/>
          <pc:sldMk cId="1457007074" sldId="635"/>
        </pc:sldMkLst>
      </pc:sldChg>
      <pc:sldChg chg="del">
        <pc:chgData name="Murat, Dave" userId="ec0feaac-5254-47f0-87ab-b0bfb5420d44" providerId="ADAL" clId="{18009C02-5F6C-4CE5-98E3-13E7865093C4}" dt="2025-11-27T14:06:48.213" v="78" actId="2696"/>
        <pc:sldMkLst>
          <pc:docMk/>
          <pc:sldMk cId="3947307880" sldId="636"/>
        </pc:sldMkLst>
      </pc:sldChg>
      <pc:sldChg chg="del">
        <pc:chgData name="Murat, Dave" userId="ec0feaac-5254-47f0-87ab-b0bfb5420d44" providerId="ADAL" clId="{18009C02-5F6C-4CE5-98E3-13E7865093C4}" dt="2025-11-27T14:06:48.226" v="79" actId="2696"/>
        <pc:sldMkLst>
          <pc:docMk/>
          <pc:sldMk cId="3396075306" sldId="637"/>
        </pc:sldMkLst>
      </pc:sldChg>
      <pc:sldChg chg="del">
        <pc:chgData name="Murat, Dave" userId="ec0feaac-5254-47f0-87ab-b0bfb5420d44" providerId="ADAL" clId="{18009C02-5F6C-4CE5-98E3-13E7865093C4}" dt="2025-11-27T14:06:05.536" v="0" actId="2696"/>
        <pc:sldMkLst>
          <pc:docMk/>
          <pc:sldMk cId="1586442168" sldId="638"/>
        </pc:sldMkLst>
      </pc:sldChg>
      <pc:sldChg chg="del">
        <pc:chgData name="Murat, Dave" userId="ec0feaac-5254-47f0-87ab-b0bfb5420d44" providerId="ADAL" clId="{18009C02-5F6C-4CE5-98E3-13E7865093C4}" dt="2025-11-27T14:06:47.278" v="11" actId="2696"/>
        <pc:sldMkLst>
          <pc:docMk/>
          <pc:sldMk cId="2685400066" sldId="641"/>
        </pc:sldMkLst>
      </pc:sldChg>
      <pc:sldChg chg="modSp">
        <pc:chgData name="Murat, Dave" userId="ec0feaac-5254-47f0-87ab-b0bfb5420d44" providerId="ADAL" clId="{18009C02-5F6C-4CE5-98E3-13E7865093C4}" dt="2025-11-27T14:10:38.080" v="278" actId="20577"/>
        <pc:sldMkLst>
          <pc:docMk/>
          <pc:sldMk cId="3393473796" sldId="649"/>
        </pc:sldMkLst>
        <pc:spChg chg="mod">
          <ac:chgData name="Murat, Dave" userId="ec0feaac-5254-47f0-87ab-b0bfb5420d44" providerId="ADAL" clId="{18009C02-5F6C-4CE5-98E3-13E7865093C4}" dt="2025-11-27T14:08:48.861" v="201"/>
          <ac:spMkLst>
            <pc:docMk/>
            <pc:sldMk cId="3393473796" sldId="649"/>
            <ac:spMk id="2" creationId="{3A2CABCF-AA65-4BCF-B9FB-A8ECB2C7916D}"/>
          </ac:spMkLst>
        </pc:spChg>
        <pc:spChg chg="mod">
          <ac:chgData name="Murat, Dave" userId="ec0feaac-5254-47f0-87ab-b0bfb5420d44" providerId="ADAL" clId="{18009C02-5F6C-4CE5-98E3-13E7865093C4}" dt="2025-11-27T14:10:38.080" v="278" actId="20577"/>
          <ac:spMkLst>
            <pc:docMk/>
            <pc:sldMk cId="3393473796" sldId="649"/>
            <ac:spMk id="12" creationId="{4500ABFB-2535-256C-4F35-139B96112B68}"/>
          </ac:spMkLst>
        </pc:spChg>
        <pc:spChg chg="mod">
          <ac:chgData name="Murat, Dave" userId="ec0feaac-5254-47f0-87ab-b0bfb5420d44" providerId="ADAL" clId="{18009C02-5F6C-4CE5-98E3-13E7865093C4}" dt="2025-11-27T14:09:57.170" v="238" actId="1076"/>
          <ac:spMkLst>
            <pc:docMk/>
            <pc:sldMk cId="3393473796" sldId="649"/>
            <ac:spMk id="13" creationId="{2B6DA269-D9CD-1B32-F8DF-333B4A5F25F8}"/>
          </ac:spMkLst>
        </pc:spChg>
        <pc:picChg chg="mod">
          <ac:chgData name="Murat, Dave" userId="ec0feaac-5254-47f0-87ab-b0bfb5420d44" providerId="ADAL" clId="{18009C02-5F6C-4CE5-98E3-13E7865093C4}" dt="2025-11-27T14:10:06.742" v="240" actId="14100"/>
          <ac:picMkLst>
            <pc:docMk/>
            <pc:sldMk cId="3393473796" sldId="649"/>
            <ac:picMk id="10" creationId="{5350A7DB-A1D2-439F-ACB8-079A35B634FF}"/>
          </ac:picMkLst>
        </pc:picChg>
      </pc:sldChg>
      <pc:sldChg chg="del">
        <pc:chgData name="Murat, Dave" userId="ec0feaac-5254-47f0-87ab-b0bfb5420d44" providerId="ADAL" clId="{18009C02-5F6C-4CE5-98E3-13E7865093C4}" dt="2025-11-27T14:06:47.268" v="10" actId="2696"/>
        <pc:sldMkLst>
          <pc:docMk/>
          <pc:sldMk cId="2755422272" sldId="650"/>
        </pc:sldMkLst>
      </pc:sldChg>
      <pc:sldChg chg="del">
        <pc:chgData name="Murat, Dave" userId="ec0feaac-5254-47f0-87ab-b0bfb5420d44" providerId="ADAL" clId="{18009C02-5F6C-4CE5-98E3-13E7865093C4}" dt="2025-11-27T14:06:47.160" v="8" actId="2696"/>
        <pc:sldMkLst>
          <pc:docMk/>
          <pc:sldMk cId="558730168" sldId="651"/>
        </pc:sldMkLst>
      </pc:sldChg>
      <pc:sldChg chg="modSp">
        <pc:chgData name="Murat, Dave" userId="ec0feaac-5254-47f0-87ab-b0bfb5420d44" providerId="ADAL" clId="{18009C02-5F6C-4CE5-98E3-13E7865093C4}" dt="2025-11-27T14:07:31.931" v="159" actId="20577"/>
        <pc:sldMkLst>
          <pc:docMk/>
          <pc:sldMk cId="2323272117" sldId="653"/>
        </pc:sldMkLst>
        <pc:spChg chg="mod">
          <ac:chgData name="Murat, Dave" userId="ec0feaac-5254-47f0-87ab-b0bfb5420d44" providerId="ADAL" clId="{18009C02-5F6C-4CE5-98E3-13E7865093C4}" dt="2025-11-27T14:07:31.931" v="159" actId="20577"/>
          <ac:spMkLst>
            <pc:docMk/>
            <pc:sldMk cId="2323272117" sldId="653"/>
            <ac:spMk id="3" creationId="{C68AA3B3-D5EE-440A-9EBF-5A2BE1536298}"/>
          </ac:spMkLst>
        </pc:spChg>
      </pc:sldChg>
      <pc:sldChg chg="del">
        <pc:chgData name="Murat, Dave" userId="ec0feaac-5254-47f0-87ab-b0bfb5420d44" providerId="ADAL" clId="{18009C02-5F6C-4CE5-98E3-13E7865093C4}" dt="2025-11-27T14:06:47.255" v="9" actId="2696"/>
        <pc:sldMkLst>
          <pc:docMk/>
          <pc:sldMk cId="113622090" sldId="654"/>
        </pc:sldMkLst>
      </pc:sldChg>
      <pc:sldChg chg="del">
        <pc:chgData name="Murat, Dave" userId="ec0feaac-5254-47f0-87ab-b0bfb5420d44" providerId="ADAL" clId="{18009C02-5F6C-4CE5-98E3-13E7865093C4}" dt="2025-11-27T14:06:47.081" v="2" actId="2696"/>
        <pc:sldMkLst>
          <pc:docMk/>
          <pc:sldMk cId="1336636043" sldId="655"/>
        </pc:sldMkLst>
      </pc:sldChg>
      <pc:sldChg chg="del">
        <pc:chgData name="Murat, Dave" userId="ec0feaac-5254-47f0-87ab-b0bfb5420d44" providerId="ADAL" clId="{18009C02-5F6C-4CE5-98E3-13E7865093C4}" dt="2025-11-27T14:06:47.153" v="7" actId="2696"/>
        <pc:sldMkLst>
          <pc:docMk/>
          <pc:sldMk cId="4128855394" sldId="656"/>
        </pc:sldMkLst>
      </pc:sldChg>
      <pc:sldChg chg="del">
        <pc:chgData name="Murat, Dave" userId="ec0feaac-5254-47f0-87ab-b0bfb5420d44" providerId="ADAL" clId="{18009C02-5F6C-4CE5-98E3-13E7865093C4}" dt="2025-11-27T14:06:48.261" v="81" actId="2696"/>
        <pc:sldMkLst>
          <pc:docMk/>
          <pc:sldMk cId="2824939118" sldId="657"/>
        </pc:sldMkLst>
      </pc:sldChg>
      <pc:sldChg chg="ord">
        <pc:chgData name="Murat, Dave" userId="ec0feaac-5254-47f0-87ab-b0bfb5420d44" providerId="ADAL" clId="{18009C02-5F6C-4CE5-98E3-13E7865093C4}" dt="2025-11-27T14:06:20.510" v="1"/>
        <pc:sldMkLst>
          <pc:docMk/>
          <pc:sldMk cId="2246389368" sldId="658"/>
        </pc:sldMkLst>
      </pc:sldChg>
      <pc:sldChg chg="del">
        <pc:chgData name="Murat, Dave" userId="ec0feaac-5254-47f0-87ab-b0bfb5420d44" providerId="ADAL" clId="{18009C02-5F6C-4CE5-98E3-13E7865093C4}" dt="2025-11-27T14:06:47.089" v="3" actId="2696"/>
        <pc:sldMkLst>
          <pc:docMk/>
          <pc:sldMk cId="1440572104" sldId="659"/>
        </pc:sldMkLst>
      </pc:sldChg>
      <pc:sldMasterChg chg="del delSldLayout">
        <pc:chgData name="Murat, Dave" userId="ec0feaac-5254-47f0-87ab-b0bfb5420d44" providerId="ADAL" clId="{18009C02-5F6C-4CE5-98E3-13E7865093C4}" dt="2025-11-27T14:06:47.872" v="56" actId="2696"/>
        <pc:sldMasterMkLst>
          <pc:docMk/>
          <pc:sldMasterMk cId="242990807" sldId="2147483648"/>
        </pc:sldMasterMkLst>
        <pc:sldLayoutChg chg="del">
          <pc:chgData name="Murat, Dave" userId="ec0feaac-5254-47f0-87ab-b0bfb5420d44" providerId="ADAL" clId="{18009C02-5F6C-4CE5-98E3-13E7865093C4}" dt="2025-11-27T14:06:47.857" v="45" actId="2696"/>
          <pc:sldLayoutMkLst>
            <pc:docMk/>
            <pc:sldMasterMk cId="242990807" sldId="2147483648"/>
            <pc:sldLayoutMk cId="1037188420" sldId="2147483649"/>
          </pc:sldLayoutMkLst>
        </pc:sldLayoutChg>
        <pc:sldLayoutChg chg="del">
          <pc:chgData name="Murat, Dave" userId="ec0feaac-5254-47f0-87ab-b0bfb5420d44" providerId="ADAL" clId="{18009C02-5F6C-4CE5-98E3-13E7865093C4}" dt="2025-11-27T14:06:47.858" v="46" actId="2696"/>
          <pc:sldLayoutMkLst>
            <pc:docMk/>
            <pc:sldMasterMk cId="242990807" sldId="2147483648"/>
            <pc:sldLayoutMk cId="3201597776" sldId="2147483650"/>
          </pc:sldLayoutMkLst>
        </pc:sldLayoutChg>
        <pc:sldLayoutChg chg="del">
          <pc:chgData name="Murat, Dave" userId="ec0feaac-5254-47f0-87ab-b0bfb5420d44" providerId="ADAL" clId="{18009C02-5F6C-4CE5-98E3-13E7865093C4}" dt="2025-11-27T14:06:47.859" v="47" actId="2696"/>
          <pc:sldLayoutMkLst>
            <pc:docMk/>
            <pc:sldMasterMk cId="242990807" sldId="2147483648"/>
            <pc:sldLayoutMk cId="1321700021" sldId="2147483651"/>
          </pc:sldLayoutMkLst>
        </pc:sldLayoutChg>
        <pc:sldLayoutChg chg="del">
          <pc:chgData name="Murat, Dave" userId="ec0feaac-5254-47f0-87ab-b0bfb5420d44" providerId="ADAL" clId="{18009C02-5F6C-4CE5-98E3-13E7865093C4}" dt="2025-11-27T14:06:47.860" v="48" actId="2696"/>
          <pc:sldLayoutMkLst>
            <pc:docMk/>
            <pc:sldMasterMk cId="242990807" sldId="2147483648"/>
            <pc:sldLayoutMk cId="425482999" sldId="2147483652"/>
          </pc:sldLayoutMkLst>
        </pc:sldLayoutChg>
        <pc:sldLayoutChg chg="del">
          <pc:chgData name="Murat, Dave" userId="ec0feaac-5254-47f0-87ab-b0bfb5420d44" providerId="ADAL" clId="{18009C02-5F6C-4CE5-98E3-13E7865093C4}" dt="2025-11-27T14:06:47.861" v="49" actId="2696"/>
          <pc:sldLayoutMkLst>
            <pc:docMk/>
            <pc:sldMasterMk cId="242990807" sldId="2147483648"/>
            <pc:sldLayoutMk cId="4117035199" sldId="2147483653"/>
          </pc:sldLayoutMkLst>
        </pc:sldLayoutChg>
        <pc:sldLayoutChg chg="del">
          <pc:chgData name="Murat, Dave" userId="ec0feaac-5254-47f0-87ab-b0bfb5420d44" providerId="ADAL" clId="{18009C02-5F6C-4CE5-98E3-13E7865093C4}" dt="2025-11-27T14:06:47.861" v="50" actId="2696"/>
          <pc:sldLayoutMkLst>
            <pc:docMk/>
            <pc:sldMasterMk cId="242990807" sldId="2147483648"/>
            <pc:sldLayoutMk cId="2909304922" sldId="2147483654"/>
          </pc:sldLayoutMkLst>
        </pc:sldLayoutChg>
        <pc:sldLayoutChg chg="del">
          <pc:chgData name="Murat, Dave" userId="ec0feaac-5254-47f0-87ab-b0bfb5420d44" providerId="ADAL" clId="{18009C02-5F6C-4CE5-98E3-13E7865093C4}" dt="2025-11-27T14:06:47.862" v="51" actId="2696"/>
          <pc:sldLayoutMkLst>
            <pc:docMk/>
            <pc:sldMasterMk cId="242990807" sldId="2147483648"/>
            <pc:sldLayoutMk cId="4082054823" sldId="2147483655"/>
          </pc:sldLayoutMkLst>
        </pc:sldLayoutChg>
        <pc:sldLayoutChg chg="del">
          <pc:chgData name="Murat, Dave" userId="ec0feaac-5254-47f0-87ab-b0bfb5420d44" providerId="ADAL" clId="{18009C02-5F6C-4CE5-98E3-13E7865093C4}" dt="2025-11-27T14:06:47.863" v="52" actId="2696"/>
          <pc:sldLayoutMkLst>
            <pc:docMk/>
            <pc:sldMasterMk cId="242990807" sldId="2147483648"/>
            <pc:sldLayoutMk cId="57334559" sldId="2147483656"/>
          </pc:sldLayoutMkLst>
        </pc:sldLayoutChg>
        <pc:sldLayoutChg chg="del">
          <pc:chgData name="Murat, Dave" userId="ec0feaac-5254-47f0-87ab-b0bfb5420d44" providerId="ADAL" clId="{18009C02-5F6C-4CE5-98E3-13E7865093C4}" dt="2025-11-27T14:06:47.863" v="53" actId="2696"/>
          <pc:sldLayoutMkLst>
            <pc:docMk/>
            <pc:sldMasterMk cId="242990807" sldId="2147483648"/>
            <pc:sldLayoutMk cId="3409893960" sldId="2147483657"/>
          </pc:sldLayoutMkLst>
        </pc:sldLayoutChg>
        <pc:sldLayoutChg chg="del">
          <pc:chgData name="Murat, Dave" userId="ec0feaac-5254-47f0-87ab-b0bfb5420d44" providerId="ADAL" clId="{18009C02-5F6C-4CE5-98E3-13E7865093C4}" dt="2025-11-27T14:06:47.864" v="54" actId="2696"/>
          <pc:sldLayoutMkLst>
            <pc:docMk/>
            <pc:sldMasterMk cId="242990807" sldId="2147483648"/>
            <pc:sldLayoutMk cId="1762279502" sldId="2147483658"/>
          </pc:sldLayoutMkLst>
        </pc:sldLayoutChg>
        <pc:sldLayoutChg chg="del">
          <pc:chgData name="Murat, Dave" userId="ec0feaac-5254-47f0-87ab-b0bfb5420d44" providerId="ADAL" clId="{18009C02-5F6C-4CE5-98E3-13E7865093C4}" dt="2025-11-27T14:06:47.865" v="55" actId="2696"/>
          <pc:sldLayoutMkLst>
            <pc:docMk/>
            <pc:sldMasterMk cId="242990807" sldId="2147483648"/>
            <pc:sldLayoutMk cId="1260991737" sldId="2147483659"/>
          </pc:sldLayoutMkLst>
        </pc:sldLayoutChg>
      </pc:sldMasterChg>
      <pc:sldMasterChg chg="del delSldLayout">
        <pc:chgData name="Murat, Dave" userId="ec0feaac-5254-47f0-87ab-b0bfb5420d44" providerId="ADAL" clId="{18009C02-5F6C-4CE5-98E3-13E7865093C4}" dt="2025-11-27T14:06:48.404" v="102" actId="2696"/>
        <pc:sldMasterMkLst>
          <pc:docMk/>
          <pc:sldMasterMk cId="0" sldId="2147483742"/>
        </pc:sldMasterMkLst>
        <pc:sldLayoutChg chg="del">
          <pc:chgData name="Murat, Dave" userId="ec0feaac-5254-47f0-87ab-b0bfb5420d44" providerId="ADAL" clId="{18009C02-5F6C-4CE5-98E3-13E7865093C4}" dt="2025-11-27T14:06:48.388" v="89" actId="2696"/>
          <pc:sldLayoutMkLst>
            <pc:docMk/>
            <pc:sldMasterMk cId="0" sldId="2147483742"/>
            <pc:sldLayoutMk cId="0" sldId="2147483723"/>
          </pc:sldLayoutMkLst>
        </pc:sldLayoutChg>
        <pc:sldLayoutChg chg="del">
          <pc:chgData name="Murat, Dave" userId="ec0feaac-5254-47f0-87ab-b0bfb5420d44" providerId="ADAL" clId="{18009C02-5F6C-4CE5-98E3-13E7865093C4}" dt="2025-11-27T14:06:48.389" v="90" actId="2696"/>
          <pc:sldLayoutMkLst>
            <pc:docMk/>
            <pc:sldMasterMk cId="0" sldId="2147483742"/>
            <pc:sldLayoutMk cId="0" sldId="2147483724"/>
          </pc:sldLayoutMkLst>
        </pc:sldLayoutChg>
        <pc:sldLayoutChg chg="del">
          <pc:chgData name="Murat, Dave" userId="ec0feaac-5254-47f0-87ab-b0bfb5420d44" providerId="ADAL" clId="{18009C02-5F6C-4CE5-98E3-13E7865093C4}" dt="2025-11-27T14:06:48.390" v="91" actId="2696"/>
          <pc:sldLayoutMkLst>
            <pc:docMk/>
            <pc:sldMasterMk cId="0" sldId="2147483742"/>
            <pc:sldLayoutMk cId="0" sldId="2147483725"/>
          </pc:sldLayoutMkLst>
        </pc:sldLayoutChg>
        <pc:sldLayoutChg chg="del">
          <pc:chgData name="Murat, Dave" userId="ec0feaac-5254-47f0-87ab-b0bfb5420d44" providerId="ADAL" clId="{18009C02-5F6C-4CE5-98E3-13E7865093C4}" dt="2025-11-27T14:06:48.391" v="92" actId="2696"/>
          <pc:sldLayoutMkLst>
            <pc:docMk/>
            <pc:sldMasterMk cId="0" sldId="2147483742"/>
            <pc:sldLayoutMk cId="0" sldId="2147483726"/>
          </pc:sldLayoutMkLst>
        </pc:sldLayoutChg>
        <pc:sldLayoutChg chg="del">
          <pc:chgData name="Murat, Dave" userId="ec0feaac-5254-47f0-87ab-b0bfb5420d44" providerId="ADAL" clId="{18009C02-5F6C-4CE5-98E3-13E7865093C4}" dt="2025-11-27T14:06:48.393" v="93" actId="2696"/>
          <pc:sldLayoutMkLst>
            <pc:docMk/>
            <pc:sldMasterMk cId="0" sldId="2147483742"/>
            <pc:sldLayoutMk cId="0" sldId="2147483727"/>
          </pc:sldLayoutMkLst>
        </pc:sldLayoutChg>
        <pc:sldLayoutChg chg="del">
          <pc:chgData name="Murat, Dave" userId="ec0feaac-5254-47f0-87ab-b0bfb5420d44" providerId="ADAL" clId="{18009C02-5F6C-4CE5-98E3-13E7865093C4}" dt="2025-11-27T14:06:48.393" v="94" actId="2696"/>
          <pc:sldLayoutMkLst>
            <pc:docMk/>
            <pc:sldMasterMk cId="0" sldId="2147483742"/>
            <pc:sldLayoutMk cId="0" sldId="2147483728"/>
          </pc:sldLayoutMkLst>
        </pc:sldLayoutChg>
        <pc:sldLayoutChg chg="del">
          <pc:chgData name="Murat, Dave" userId="ec0feaac-5254-47f0-87ab-b0bfb5420d44" providerId="ADAL" clId="{18009C02-5F6C-4CE5-98E3-13E7865093C4}" dt="2025-11-27T14:06:48.395" v="95" actId="2696"/>
          <pc:sldLayoutMkLst>
            <pc:docMk/>
            <pc:sldMasterMk cId="0" sldId="2147483742"/>
            <pc:sldLayoutMk cId="0" sldId="2147483729"/>
          </pc:sldLayoutMkLst>
        </pc:sldLayoutChg>
        <pc:sldLayoutChg chg="del">
          <pc:chgData name="Murat, Dave" userId="ec0feaac-5254-47f0-87ab-b0bfb5420d44" providerId="ADAL" clId="{18009C02-5F6C-4CE5-98E3-13E7865093C4}" dt="2025-11-27T14:06:48.395" v="96" actId="2696"/>
          <pc:sldLayoutMkLst>
            <pc:docMk/>
            <pc:sldMasterMk cId="0" sldId="2147483742"/>
            <pc:sldLayoutMk cId="0" sldId="2147483730"/>
          </pc:sldLayoutMkLst>
        </pc:sldLayoutChg>
        <pc:sldLayoutChg chg="del">
          <pc:chgData name="Murat, Dave" userId="ec0feaac-5254-47f0-87ab-b0bfb5420d44" providerId="ADAL" clId="{18009C02-5F6C-4CE5-98E3-13E7865093C4}" dt="2025-11-27T14:06:48.397" v="97" actId="2696"/>
          <pc:sldLayoutMkLst>
            <pc:docMk/>
            <pc:sldMasterMk cId="0" sldId="2147483742"/>
            <pc:sldLayoutMk cId="0" sldId="2147483731"/>
          </pc:sldLayoutMkLst>
        </pc:sldLayoutChg>
        <pc:sldLayoutChg chg="del">
          <pc:chgData name="Murat, Dave" userId="ec0feaac-5254-47f0-87ab-b0bfb5420d44" providerId="ADAL" clId="{18009C02-5F6C-4CE5-98E3-13E7865093C4}" dt="2025-11-27T14:06:48.397" v="98" actId="2696"/>
          <pc:sldLayoutMkLst>
            <pc:docMk/>
            <pc:sldMasterMk cId="0" sldId="2147483742"/>
            <pc:sldLayoutMk cId="0" sldId="2147483732"/>
          </pc:sldLayoutMkLst>
        </pc:sldLayoutChg>
        <pc:sldLayoutChg chg="del">
          <pc:chgData name="Murat, Dave" userId="ec0feaac-5254-47f0-87ab-b0bfb5420d44" providerId="ADAL" clId="{18009C02-5F6C-4CE5-98E3-13E7865093C4}" dt="2025-11-27T14:06:48.398" v="99" actId="2696"/>
          <pc:sldLayoutMkLst>
            <pc:docMk/>
            <pc:sldMasterMk cId="0" sldId="2147483742"/>
            <pc:sldLayoutMk cId="0" sldId="2147483733"/>
          </pc:sldLayoutMkLst>
        </pc:sldLayoutChg>
        <pc:sldLayoutChg chg="del">
          <pc:chgData name="Murat, Dave" userId="ec0feaac-5254-47f0-87ab-b0bfb5420d44" providerId="ADAL" clId="{18009C02-5F6C-4CE5-98E3-13E7865093C4}" dt="2025-11-27T14:06:48.400" v="100" actId="2696"/>
          <pc:sldLayoutMkLst>
            <pc:docMk/>
            <pc:sldMasterMk cId="0" sldId="2147483742"/>
            <pc:sldLayoutMk cId="0" sldId="2147483734"/>
          </pc:sldLayoutMkLst>
        </pc:sldLayoutChg>
        <pc:sldLayoutChg chg="del">
          <pc:chgData name="Murat, Dave" userId="ec0feaac-5254-47f0-87ab-b0bfb5420d44" providerId="ADAL" clId="{18009C02-5F6C-4CE5-98E3-13E7865093C4}" dt="2025-11-27T14:06:48.401" v="101" actId="2696"/>
          <pc:sldLayoutMkLst>
            <pc:docMk/>
            <pc:sldMasterMk cId="0" sldId="2147483742"/>
            <pc:sldLayoutMk cId="0" sldId="214748373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124FA5-041D-4413-8AE7-810025D0CCF9}" type="datetimeFigureOut">
              <a:rPr lang="en-GB" smtClean="0"/>
              <a:t>27/11/2025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D4340C-4F68-483F-9DED-311A1C91E32E}" type="slidenum">
              <a:rPr lang="en-GB" smtClean="0"/>
              <a:t>‹#›</a:t>
            </a:fld>
            <a:endParaRPr lang="en-GB"/>
          </a:p>
        </p:txBody>
      </p:sp>
    </p:spTree>
    <p:extLst>
      <p:ext uri="{BB962C8B-B14F-4D97-AF65-F5344CB8AC3E}">
        <p14:creationId xmlns:p14="http://schemas.microsoft.com/office/powerpoint/2010/main" val="874038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innovation-research-caucus-uploads.s3.amazonaws.com/production/uploads/2025/06/IRC-Skills-Framework-R2-June-2025-FINAL-v2.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44DB275-9BD9-408C-B16F-65D4929E7FEC}" type="slidenum">
              <a:rPr lang="en-GB" smtClean="0"/>
              <a:t>3</a:t>
            </a:fld>
            <a:endParaRPr lang="en-GB" dirty="0"/>
          </a:p>
        </p:txBody>
      </p:sp>
    </p:spTree>
    <p:extLst>
      <p:ext uri="{BB962C8B-B14F-4D97-AF65-F5344CB8AC3E}">
        <p14:creationId xmlns:p14="http://schemas.microsoft.com/office/powerpoint/2010/main" val="7037508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4DB275-9BD9-408C-B16F-65D4929E7FE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3843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44DB275-9BD9-408C-B16F-65D4929E7FEC}" type="slidenum">
              <a:rPr lang="en-GB" smtClean="0"/>
              <a:t>19</a:t>
            </a:fld>
            <a:endParaRPr lang="en-GB"/>
          </a:p>
        </p:txBody>
      </p:sp>
    </p:spTree>
    <p:extLst>
      <p:ext uri="{BB962C8B-B14F-4D97-AF65-F5344CB8AC3E}">
        <p14:creationId xmlns:p14="http://schemas.microsoft.com/office/powerpoint/2010/main" val="1037939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44DB275-9BD9-408C-B16F-65D4929E7FEC}" type="slidenum">
              <a:rPr lang="en-GB" smtClean="0"/>
              <a:t>4</a:t>
            </a:fld>
            <a:endParaRPr lang="en-GB" dirty="0"/>
          </a:p>
        </p:txBody>
      </p:sp>
    </p:spTree>
    <p:extLst>
      <p:ext uri="{BB962C8B-B14F-4D97-AF65-F5344CB8AC3E}">
        <p14:creationId xmlns:p14="http://schemas.microsoft.com/office/powerpoint/2010/main" val="3843274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44DB275-9BD9-408C-B16F-65D4929E7FEC}" type="slidenum">
              <a:rPr lang="en-GB" smtClean="0"/>
              <a:t>5</a:t>
            </a:fld>
            <a:endParaRPr lang="en-GB" dirty="0"/>
          </a:p>
        </p:txBody>
      </p:sp>
    </p:spTree>
    <p:extLst>
      <p:ext uri="{BB962C8B-B14F-4D97-AF65-F5344CB8AC3E}">
        <p14:creationId xmlns:p14="http://schemas.microsoft.com/office/powerpoint/2010/main" val="2128674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44DB275-9BD9-408C-B16F-65D4929E7FEC}" type="slidenum">
              <a:rPr lang="en-GB" smtClean="0"/>
              <a:t>6</a:t>
            </a:fld>
            <a:endParaRPr lang="en-GB" dirty="0"/>
          </a:p>
        </p:txBody>
      </p:sp>
    </p:spTree>
    <p:extLst>
      <p:ext uri="{BB962C8B-B14F-4D97-AF65-F5344CB8AC3E}">
        <p14:creationId xmlns:p14="http://schemas.microsoft.com/office/powerpoint/2010/main" val="999784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44DB275-9BD9-408C-B16F-65D4929E7FEC}" type="slidenum">
              <a:rPr lang="en-GB" smtClean="0"/>
              <a:t>7</a:t>
            </a:fld>
            <a:endParaRPr lang="en-GB" dirty="0"/>
          </a:p>
        </p:txBody>
      </p:sp>
    </p:spTree>
    <p:extLst>
      <p:ext uri="{BB962C8B-B14F-4D97-AF65-F5344CB8AC3E}">
        <p14:creationId xmlns:p14="http://schemas.microsoft.com/office/powerpoint/2010/main" val="2960852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44DB275-9BD9-408C-B16F-65D4929E7FEC}" type="slidenum">
              <a:rPr lang="en-GB" smtClean="0"/>
              <a:t>8</a:t>
            </a:fld>
            <a:endParaRPr lang="en-GB" dirty="0"/>
          </a:p>
        </p:txBody>
      </p:sp>
    </p:spTree>
    <p:extLst>
      <p:ext uri="{BB962C8B-B14F-4D97-AF65-F5344CB8AC3E}">
        <p14:creationId xmlns:p14="http://schemas.microsoft.com/office/powerpoint/2010/main" val="3355043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44DB275-9BD9-408C-B16F-65D4929E7FEC}" type="slidenum">
              <a:rPr lang="en-GB" smtClean="0"/>
              <a:t>9</a:t>
            </a:fld>
            <a:endParaRPr lang="en-GB" dirty="0"/>
          </a:p>
        </p:txBody>
      </p:sp>
    </p:spTree>
    <p:extLst>
      <p:ext uri="{BB962C8B-B14F-4D97-AF65-F5344CB8AC3E}">
        <p14:creationId xmlns:p14="http://schemas.microsoft.com/office/powerpoint/2010/main" val="1841962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4DB275-9BD9-408C-B16F-65D4929E7FE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7582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IRC ICE Skills Framework</a:t>
            </a:r>
            <a:endParaRPr lang="en-GB" dirty="0"/>
          </a:p>
          <a:p>
            <a:endParaRPr lang="en-GB" dirty="0"/>
          </a:p>
          <a:p>
            <a:r>
              <a:rPr lang="en-GB" dirty="0"/>
              <a:t>a framework of the skills underpinning innovation, commercialisation, and entrepreneurship. It builds on the Innovation Skills Framework developed in partnership with Innovate UK (IUK) and the Institute for Apprenticeship and Technical Education (IfATE) by extending the approach developed in that framework to include commercialisation, and entrepreneurship. This framework was developed to serve as a reference point for policy discussions about skills and as a practical tool to help a wide variety of organisations to shape hiring, training, workforce deployment and development, and curriculum design strategies (to name a few practical applications). It was developed using a mixed methods including a review of over 70 skills frameworks and models for innovation, commercialisation, and entrepreneurship, followed by a set of iterative multi-stakeholder consultations. Over 1000 activities, processes, tasks, skills, knowledge behaviours and traits were identified from the literature and were systematically reviewed, thematically grouped, and interpreted to derive relevant tasks and related skills. These were iteratively refined through reflective analysis in workshops to provide stakeholders the opportunity to feed back on the emerging framework and while also learning more about how organisations might apply it. Skills, in this framework, are the personal capacities that can add value (to a process, organisation, or endeavour) and can be acquired or enhanced through learning and development, and that contribute to the completion of innovation, commercialisation, and/or entrepreneurship related tasks. It focuses on base skills that underpin innovation, commercialisation, and entrepreneurship tasks in any organisational context. These skills sit alongside and require context-specific skills, as well as knowledge and enabling attitudes and resources that together, enhance innovation, commercialisation, and entrepreneurship. Notable frameworks that precede this work (e.g. EntreComp) cast a wider net and cover not only skills, but attitudes, behaviours, values, knowledge, tasks and traits that influence innovation, commercialisation, and entrepreneurship. The framework itself is relatively simple (see diagram below), highlighting 30 skills grouped into five categories. It is also modular, allowing the user to focus on innovation, commercialisation, or entrepreneurship individually, or engage with all the above. The framework also offers different starting points that enable users to tailor their engagement to their specific contexts. For example, users of the framework can select </a:t>
            </a:r>
          </a:p>
        </p:txBody>
      </p:sp>
      <p:sp>
        <p:nvSpPr>
          <p:cNvPr id="4" name="Slide Number Placeholder 3"/>
          <p:cNvSpPr>
            <a:spLocks noGrp="1"/>
          </p:cNvSpPr>
          <p:nvPr>
            <p:ph type="sldNum" sz="quarter" idx="5"/>
          </p:nvPr>
        </p:nvSpPr>
        <p:spPr/>
        <p:txBody>
          <a:bodyPr/>
          <a:lstStyle/>
          <a:p>
            <a:fld id="{EE6D62DF-8EDE-41E9-9C9F-DE6FAA11D544}" type="slidenum">
              <a:rPr lang="en-GB" smtClean="0"/>
              <a:t>15</a:t>
            </a:fld>
            <a:endParaRPr lang="en-GB" dirty="0"/>
          </a:p>
        </p:txBody>
      </p:sp>
    </p:spTree>
    <p:extLst>
      <p:ext uri="{BB962C8B-B14F-4D97-AF65-F5344CB8AC3E}">
        <p14:creationId xmlns:p14="http://schemas.microsoft.com/office/powerpoint/2010/main" val="1621021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7F718-E81F-4E2D-568B-4819C17B1E62}"/>
              </a:ext>
            </a:extLst>
          </p:cNvPr>
          <p:cNvSpPr>
            <a:spLocks noGrp="1"/>
          </p:cNvSpPr>
          <p:nvPr>
            <p:ph type="ctrTitle"/>
          </p:nvPr>
        </p:nvSpPr>
        <p:spPr>
          <a:xfrm>
            <a:off x="1524000" y="1122363"/>
            <a:ext cx="10668000" cy="2387600"/>
          </a:xfrm>
          <a:prstGeom prst="rect">
            <a:avLst/>
          </a:prstGeom>
        </p:spPr>
        <p:txBody>
          <a:bodyPr anchor="b"/>
          <a:lstStyle>
            <a:lvl1pPr algn="l">
              <a:defRPr sz="6000">
                <a:solidFill>
                  <a:schemeClr val="tx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67604A8B-32B8-AEDA-D3AB-D85B7834F6EA}"/>
              </a:ext>
            </a:extLst>
          </p:cNvPr>
          <p:cNvSpPr>
            <a:spLocks noGrp="1"/>
          </p:cNvSpPr>
          <p:nvPr>
            <p:ph type="subTitle" idx="1"/>
          </p:nvPr>
        </p:nvSpPr>
        <p:spPr>
          <a:xfrm>
            <a:off x="1524000" y="3602038"/>
            <a:ext cx="10668000" cy="1655762"/>
          </a:xfrm>
          <a:prstGeom prst="rect">
            <a:avLst/>
          </a:prstGeo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Slide Number Placeholder 6">
            <a:extLst>
              <a:ext uri="{FF2B5EF4-FFF2-40B4-BE49-F238E27FC236}">
                <a16:creationId xmlns:a16="http://schemas.microsoft.com/office/drawing/2014/main" id="{067C8793-4AE5-70D7-360E-0225376642DC}"/>
              </a:ext>
            </a:extLst>
          </p:cNvPr>
          <p:cNvSpPr>
            <a:spLocks noGrp="1"/>
          </p:cNvSpPr>
          <p:nvPr>
            <p:ph type="sldNum" sz="quarter" idx="12"/>
          </p:nvPr>
        </p:nvSpPr>
        <p:spPr>
          <a:xfrm>
            <a:off x="10342880" y="6356350"/>
            <a:ext cx="1656080" cy="365125"/>
          </a:xfrm>
          <a:prstGeom prst="rect">
            <a:avLst/>
          </a:prstGeom>
        </p:spPr>
        <p:txBody>
          <a:bodyPr/>
          <a:lstStyle>
            <a:lvl1pPr algn="r">
              <a:defRPr/>
            </a:lvl1pPr>
          </a:lstStyle>
          <a:p>
            <a:fld id="{1EB5E8A6-0A2E-4F4C-AABA-3BDA59D113D2}" type="slidenum">
              <a:rPr lang="en-US" smtClean="0"/>
              <a:pPr/>
              <a:t>‹#›</a:t>
            </a:fld>
            <a:endParaRPr lang="en-US"/>
          </a:p>
        </p:txBody>
      </p:sp>
      <p:sp>
        <p:nvSpPr>
          <p:cNvPr id="8" name="Date Placeholder 3">
            <a:extLst>
              <a:ext uri="{FF2B5EF4-FFF2-40B4-BE49-F238E27FC236}">
                <a16:creationId xmlns:a16="http://schemas.microsoft.com/office/drawing/2014/main" id="{59AF6340-4D00-B1B9-1711-38C84F175DC6}"/>
              </a:ext>
            </a:extLst>
          </p:cNvPr>
          <p:cNvSpPr>
            <a:spLocks noGrp="1"/>
          </p:cNvSpPr>
          <p:nvPr>
            <p:ph type="dt" sz="half" idx="10"/>
          </p:nvPr>
        </p:nvSpPr>
        <p:spPr>
          <a:xfrm>
            <a:off x="1595120" y="6356350"/>
            <a:ext cx="2006600" cy="365125"/>
          </a:xfrm>
          <a:prstGeom prst="rect">
            <a:avLst/>
          </a:prstGeom>
        </p:spPr>
        <p:txBody>
          <a:bodyPr/>
          <a:lstStyle/>
          <a:p>
            <a:fld id="{BCECA09E-5FA9-5A4B-8CFA-971ECC79002D}" type="datetimeFigureOut">
              <a:rPr lang="en-US" smtClean="0"/>
              <a:t>11/27/2025</a:t>
            </a:fld>
            <a:endParaRPr lang="en-US"/>
          </a:p>
        </p:txBody>
      </p:sp>
    </p:spTree>
    <p:extLst>
      <p:ext uri="{BB962C8B-B14F-4D97-AF65-F5344CB8AC3E}">
        <p14:creationId xmlns:p14="http://schemas.microsoft.com/office/powerpoint/2010/main" val="1655239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4041E-538A-E8B4-5221-96554F46EF72}"/>
              </a:ext>
            </a:extLst>
          </p:cNvPr>
          <p:cNvSpPr>
            <a:spLocks noGrp="1"/>
          </p:cNvSpPr>
          <p:nvPr>
            <p:ph type="title"/>
          </p:nvPr>
        </p:nvSpPr>
        <p:spPr>
          <a:xfrm>
            <a:off x="1605280" y="1279525"/>
            <a:ext cx="1058672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BBA919F-B567-D914-E2AF-1F81193404D7}"/>
              </a:ext>
            </a:extLst>
          </p:cNvPr>
          <p:cNvSpPr>
            <a:spLocks noGrp="1"/>
          </p:cNvSpPr>
          <p:nvPr>
            <p:ph idx="1"/>
          </p:nvPr>
        </p:nvSpPr>
        <p:spPr>
          <a:xfrm>
            <a:off x="1605280" y="2740025"/>
            <a:ext cx="10586720" cy="358965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a:extLst>
              <a:ext uri="{FF2B5EF4-FFF2-40B4-BE49-F238E27FC236}">
                <a16:creationId xmlns:a16="http://schemas.microsoft.com/office/drawing/2014/main" id="{2AD8957B-3DA4-8DE4-4787-6B25DE0AE097}"/>
              </a:ext>
            </a:extLst>
          </p:cNvPr>
          <p:cNvSpPr>
            <a:spLocks noGrp="1"/>
          </p:cNvSpPr>
          <p:nvPr>
            <p:ph type="sldNum" sz="quarter" idx="12"/>
          </p:nvPr>
        </p:nvSpPr>
        <p:spPr>
          <a:xfrm>
            <a:off x="10342880" y="6356350"/>
            <a:ext cx="1656080" cy="365125"/>
          </a:xfrm>
          <a:prstGeom prst="rect">
            <a:avLst/>
          </a:prstGeom>
        </p:spPr>
        <p:txBody>
          <a:bodyPr/>
          <a:lstStyle>
            <a:lvl1pPr algn="r">
              <a:defRPr/>
            </a:lvl1pPr>
          </a:lstStyle>
          <a:p>
            <a:fld id="{1EB5E8A6-0A2E-4F4C-AABA-3BDA59D113D2}" type="slidenum">
              <a:rPr lang="en-US" smtClean="0"/>
              <a:pPr/>
              <a:t>‹#›</a:t>
            </a:fld>
            <a:endParaRPr lang="en-US"/>
          </a:p>
        </p:txBody>
      </p:sp>
      <p:sp>
        <p:nvSpPr>
          <p:cNvPr id="8" name="Date Placeholder 3">
            <a:extLst>
              <a:ext uri="{FF2B5EF4-FFF2-40B4-BE49-F238E27FC236}">
                <a16:creationId xmlns:a16="http://schemas.microsoft.com/office/drawing/2014/main" id="{320B303B-C780-E60D-38E3-3D321B9A7945}"/>
              </a:ext>
            </a:extLst>
          </p:cNvPr>
          <p:cNvSpPr>
            <a:spLocks noGrp="1"/>
          </p:cNvSpPr>
          <p:nvPr>
            <p:ph type="dt" sz="half" idx="10"/>
          </p:nvPr>
        </p:nvSpPr>
        <p:spPr>
          <a:xfrm>
            <a:off x="1595120" y="6356350"/>
            <a:ext cx="2006600" cy="365125"/>
          </a:xfrm>
          <a:prstGeom prst="rect">
            <a:avLst/>
          </a:prstGeom>
        </p:spPr>
        <p:txBody>
          <a:bodyPr/>
          <a:lstStyle/>
          <a:p>
            <a:fld id="{BCECA09E-5FA9-5A4B-8CFA-971ECC79002D}" type="datetimeFigureOut">
              <a:rPr lang="en-US" smtClean="0"/>
              <a:t>11/27/2025</a:t>
            </a:fld>
            <a:endParaRPr lang="en-US"/>
          </a:p>
        </p:txBody>
      </p:sp>
    </p:spTree>
    <p:extLst>
      <p:ext uri="{BB962C8B-B14F-4D97-AF65-F5344CB8AC3E}">
        <p14:creationId xmlns:p14="http://schemas.microsoft.com/office/powerpoint/2010/main" val="1929616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2E0C-D5C0-18B4-1661-DE803C22816A}"/>
              </a:ext>
            </a:extLst>
          </p:cNvPr>
          <p:cNvSpPr>
            <a:spLocks noGrp="1"/>
          </p:cNvSpPr>
          <p:nvPr>
            <p:ph type="title"/>
          </p:nvPr>
        </p:nvSpPr>
        <p:spPr>
          <a:xfrm>
            <a:off x="1635760" y="1709738"/>
            <a:ext cx="1055624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D9375D5-113C-4273-8536-5513442123CF}"/>
              </a:ext>
            </a:extLst>
          </p:cNvPr>
          <p:cNvSpPr>
            <a:spLocks noGrp="1"/>
          </p:cNvSpPr>
          <p:nvPr>
            <p:ph type="body" idx="1"/>
          </p:nvPr>
        </p:nvSpPr>
        <p:spPr>
          <a:xfrm>
            <a:off x="1635760" y="4589463"/>
            <a:ext cx="1055624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7" name="Slide Number Placeholder 6">
            <a:extLst>
              <a:ext uri="{FF2B5EF4-FFF2-40B4-BE49-F238E27FC236}">
                <a16:creationId xmlns:a16="http://schemas.microsoft.com/office/drawing/2014/main" id="{E57533EB-04B2-7491-19B5-72AF471F0C00}"/>
              </a:ext>
            </a:extLst>
          </p:cNvPr>
          <p:cNvSpPr>
            <a:spLocks noGrp="1"/>
          </p:cNvSpPr>
          <p:nvPr>
            <p:ph type="sldNum" sz="quarter" idx="12"/>
          </p:nvPr>
        </p:nvSpPr>
        <p:spPr>
          <a:xfrm>
            <a:off x="10342880" y="6356350"/>
            <a:ext cx="1656080" cy="365125"/>
          </a:xfrm>
          <a:prstGeom prst="rect">
            <a:avLst/>
          </a:prstGeom>
        </p:spPr>
        <p:txBody>
          <a:bodyPr/>
          <a:lstStyle>
            <a:lvl1pPr algn="r">
              <a:defRPr/>
            </a:lvl1pPr>
          </a:lstStyle>
          <a:p>
            <a:fld id="{1EB5E8A6-0A2E-4F4C-AABA-3BDA59D113D2}" type="slidenum">
              <a:rPr lang="en-US" smtClean="0"/>
              <a:pPr/>
              <a:t>‹#›</a:t>
            </a:fld>
            <a:endParaRPr lang="en-US"/>
          </a:p>
        </p:txBody>
      </p:sp>
      <p:sp>
        <p:nvSpPr>
          <p:cNvPr id="8" name="Date Placeholder 3">
            <a:extLst>
              <a:ext uri="{FF2B5EF4-FFF2-40B4-BE49-F238E27FC236}">
                <a16:creationId xmlns:a16="http://schemas.microsoft.com/office/drawing/2014/main" id="{2122E7FF-692D-2CA9-FFCA-DC08C2B22C54}"/>
              </a:ext>
            </a:extLst>
          </p:cNvPr>
          <p:cNvSpPr>
            <a:spLocks noGrp="1"/>
          </p:cNvSpPr>
          <p:nvPr>
            <p:ph type="dt" sz="half" idx="10"/>
          </p:nvPr>
        </p:nvSpPr>
        <p:spPr>
          <a:xfrm>
            <a:off x="1595120" y="6356350"/>
            <a:ext cx="2006600" cy="365125"/>
          </a:xfrm>
          <a:prstGeom prst="rect">
            <a:avLst/>
          </a:prstGeom>
        </p:spPr>
        <p:txBody>
          <a:bodyPr/>
          <a:lstStyle/>
          <a:p>
            <a:fld id="{BCECA09E-5FA9-5A4B-8CFA-971ECC79002D}" type="datetimeFigureOut">
              <a:rPr lang="en-US" smtClean="0"/>
              <a:t>11/27/2025</a:t>
            </a:fld>
            <a:endParaRPr lang="en-US"/>
          </a:p>
        </p:txBody>
      </p:sp>
    </p:spTree>
    <p:extLst>
      <p:ext uri="{BB962C8B-B14F-4D97-AF65-F5344CB8AC3E}">
        <p14:creationId xmlns:p14="http://schemas.microsoft.com/office/powerpoint/2010/main" val="1252127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553E8-5EFD-4157-DC23-AF72DEF6817A}"/>
              </a:ext>
            </a:extLst>
          </p:cNvPr>
          <p:cNvSpPr>
            <a:spLocks noGrp="1"/>
          </p:cNvSpPr>
          <p:nvPr>
            <p:ph type="title"/>
          </p:nvPr>
        </p:nvSpPr>
        <p:spPr>
          <a:xfrm>
            <a:off x="1595120" y="1320165"/>
            <a:ext cx="975868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4445F64-976A-F1E1-3CCE-F2CFC1CE87F7}"/>
              </a:ext>
            </a:extLst>
          </p:cNvPr>
          <p:cNvSpPr>
            <a:spLocks noGrp="1"/>
          </p:cNvSpPr>
          <p:nvPr>
            <p:ph sz="half" idx="1"/>
          </p:nvPr>
        </p:nvSpPr>
        <p:spPr>
          <a:xfrm>
            <a:off x="1574800" y="2780665"/>
            <a:ext cx="4445000" cy="352869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C54F345-B70E-EE4C-87ED-5CE2C4ED899A}"/>
              </a:ext>
            </a:extLst>
          </p:cNvPr>
          <p:cNvSpPr>
            <a:spLocks noGrp="1"/>
          </p:cNvSpPr>
          <p:nvPr>
            <p:ph sz="half" idx="2"/>
          </p:nvPr>
        </p:nvSpPr>
        <p:spPr>
          <a:xfrm>
            <a:off x="6908800" y="2780665"/>
            <a:ext cx="4445000" cy="352869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Slide Number Placeholder 6">
            <a:extLst>
              <a:ext uri="{FF2B5EF4-FFF2-40B4-BE49-F238E27FC236}">
                <a16:creationId xmlns:a16="http://schemas.microsoft.com/office/drawing/2014/main" id="{74714FC3-3D0C-F76E-9BE9-018600394367}"/>
              </a:ext>
            </a:extLst>
          </p:cNvPr>
          <p:cNvSpPr>
            <a:spLocks noGrp="1"/>
          </p:cNvSpPr>
          <p:nvPr>
            <p:ph type="sldNum" sz="quarter" idx="12"/>
          </p:nvPr>
        </p:nvSpPr>
        <p:spPr>
          <a:xfrm>
            <a:off x="10342880" y="6356350"/>
            <a:ext cx="1656080" cy="365125"/>
          </a:xfrm>
          <a:prstGeom prst="rect">
            <a:avLst/>
          </a:prstGeom>
        </p:spPr>
        <p:txBody>
          <a:bodyPr/>
          <a:lstStyle>
            <a:lvl1pPr algn="r">
              <a:defRPr/>
            </a:lvl1pPr>
          </a:lstStyle>
          <a:p>
            <a:fld id="{1EB5E8A6-0A2E-4F4C-AABA-3BDA59D113D2}" type="slidenum">
              <a:rPr lang="en-US" smtClean="0"/>
              <a:pPr/>
              <a:t>‹#›</a:t>
            </a:fld>
            <a:endParaRPr lang="en-US"/>
          </a:p>
        </p:txBody>
      </p:sp>
      <p:sp>
        <p:nvSpPr>
          <p:cNvPr id="9" name="Date Placeholder 3">
            <a:extLst>
              <a:ext uri="{FF2B5EF4-FFF2-40B4-BE49-F238E27FC236}">
                <a16:creationId xmlns:a16="http://schemas.microsoft.com/office/drawing/2014/main" id="{7A7E12C5-D887-5077-D202-A97DDA1DC44C}"/>
              </a:ext>
            </a:extLst>
          </p:cNvPr>
          <p:cNvSpPr>
            <a:spLocks noGrp="1"/>
          </p:cNvSpPr>
          <p:nvPr>
            <p:ph type="dt" sz="half" idx="10"/>
          </p:nvPr>
        </p:nvSpPr>
        <p:spPr>
          <a:xfrm>
            <a:off x="1595120" y="6356350"/>
            <a:ext cx="2006600" cy="365125"/>
          </a:xfrm>
          <a:prstGeom prst="rect">
            <a:avLst/>
          </a:prstGeom>
        </p:spPr>
        <p:txBody>
          <a:bodyPr/>
          <a:lstStyle/>
          <a:p>
            <a:fld id="{BCECA09E-5FA9-5A4B-8CFA-971ECC79002D}" type="datetimeFigureOut">
              <a:rPr lang="en-US" smtClean="0"/>
              <a:t>11/27/2025</a:t>
            </a:fld>
            <a:endParaRPr lang="en-US"/>
          </a:p>
        </p:txBody>
      </p:sp>
    </p:spTree>
    <p:extLst>
      <p:ext uri="{BB962C8B-B14F-4D97-AF65-F5344CB8AC3E}">
        <p14:creationId xmlns:p14="http://schemas.microsoft.com/office/powerpoint/2010/main" val="2496396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A24F0-5503-E55E-1B34-6E85A3E9F8F8}"/>
              </a:ext>
            </a:extLst>
          </p:cNvPr>
          <p:cNvSpPr>
            <a:spLocks noGrp="1"/>
          </p:cNvSpPr>
          <p:nvPr>
            <p:ph type="title"/>
          </p:nvPr>
        </p:nvSpPr>
        <p:spPr>
          <a:xfrm>
            <a:off x="1605280" y="1157605"/>
            <a:ext cx="9750108"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21DADFB-AA06-DB8B-67B7-37FD5A092937}"/>
              </a:ext>
            </a:extLst>
          </p:cNvPr>
          <p:cNvSpPr>
            <a:spLocks noGrp="1"/>
          </p:cNvSpPr>
          <p:nvPr>
            <p:ph type="body" idx="1"/>
          </p:nvPr>
        </p:nvSpPr>
        <p:spPr>
          <a:xfrm>
            <a:off x="1595120" y="2880043"/>
            <a:ext cx="4402455"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A0680C9-B94A-A3EE-3BCC-F316CD1F7363}"/>
              </a:ext>
            </a:extLst>
          </p:cNvPr>
          <p:cNvSpPr>
            <a:spLocks noGrp="1"/>
          </p:cNvSpPr>
          <p:nvPr>
            <p:ph sz="half" idx="2"/>
          </p:nvPr>
        </p:nvSpPr>
        <p:spPr>
          <a:xfrm>
            <a:off x="1595120" y="3703955"/>
            <a:ext cx="4402455" cy="258508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301AB5D-BAB1-C02B-ABA9-F095F6D9E2D6}"/>
              </a:ext>
            </a:extLst>
          </p:cNvPr>
          <p:cNvSpPr>
            <a:spLocks noGrp="1"/>
          </p:cNvSpPr>
          <p:nvPr>
            <p:ph type="body" sz="quarter" idx="3"/>
          </p:nvPr>
        </p:nvSpPr>
        <p:spPr>
          <a:xfrm>
            <a:off x="6931252" y="2880043"/>
            <a:ext cx="4424136"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4B4B9FC-14E4-A3D4-F5DC-ACB119C14588}"/>
              </a:ext>
            </a:extLst>
          </p:cNvPr>
          <p:cNvSpPr>
            <a:spLocks noGrp="1"/>
          </p:cNvSpPr>
          <p:nvPr>
            <p:ph sz="quarter" idx="4"/>
          </p:nvPr>
        </p:nvSpPr>
        <p:spPr>
          <a:xfrm>
            <a:off x="6931252" y="3703955"/>
            <a:ext cx="4424136" cy="258508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Slide Number Placeholder 6">
            <a:extLst>
              <a:ext uri="{FF2B5EF4-FFF2-40B4-BE49-F238E27FC236}">
                <a16:creationId xmlns:a16="http://schemas.microsoft.com/office/drawing/2014/main" id="{E1F8674A-83C5-929E-6E7F-1E2E8C9F9B5F}"/>
              </a:ext>
            </a:extLst>
          </p:cNvPr>
          <p:cNvSpPr>
            <a:spLocks noGrp="1"/>
          </p:cNvSpPr>
          <p:nvPr>
            <p:ph type="sldNum" sz="quarter" idx="12"/>
          </p:nvPr>
        </p:nvSpPr>
        <p:spPr>
          <a:xfrm>
            <a:off x="10342880" y="6356350"/>
            <a:ext cx="1656080" cy="365125"/>
          </a:xfrm>
          <a:prstGeom prst="rect">
            <a:avLst/>
          </a:prstGeom>
        </p:spPr>
        <p:txBody>
          <a:bodyPr/>
          <a:lstStyle>
            <a:lvl1pPr algn="r">
              <a:defRPr/>
            </a:lvl1pPr>
          </a:lstStyle>
          <a:p>
            <a:fld id="{1EB5E8A6-0A2E-4F4C-AABA-3BDA59D113D2}" type="slidenum">
              <a:rPr lang="en-US" smtClean="0"/>
              <a:pPr/>
              <a:t>‹#›</a:t>
            </a:fld>
            <a:endParaRPr lang="en-US"/>
          </a:p>
        </p:txBody>
      </p:sp>
      <p:sp>
        <p:nvSpPr>
          <p:cNvPr id="11" name="Date Placeholder 3">
            <a:extLst>
              <a:ext uri="{FF2B5EF4-FFF2-40B4-BE49-F238E27FC236}">
                <a16:creationId xmlns:a16="http://schemas.microsoft.com/office/drawing/2014/main" id="{B441FDD4-3779-F6CE-C45B-D95075DC9575}"/>
              </a:ext>
            </a:extLst>
          </p:cNvPr>
          <p:cNvSpPr>
            <a:spLocks noGrp="1"/>
          </p:cNvSpPr>
          <p:nvPr>
            <p:ph type="dt" sz="half" idx="10"/>
          </p:nvPr>
        </p:nvSpPr>
        <p:spPr>
          <a:xfrm>
            <a:off x="1595120" y="6356350"/>
            <a:ext cx="2006600" cy="365125"/>
          </a:xfrm>
          <a:prstGeom prst="rect">
            <a:avLst/>
          </a:prstGeom>
        </p:spPr>
        <p:txBody>
          <a:bodyPr/>
          <a:lstStyle/>
          <a:p>
            <a:fld id="{BCECA09E-5FA9-5A4B-8CFA-971ECC79002D}" type="datetimeFigureOut">
              <a:rPr lang="en-US" smtClean="0"/>
              <a:t>11/27/2025</a:t>
            </a:fld>
            <a:endParaRPr lang="en-US"/>
          </a:p>
        </p:txBody>
      </p:sp>
    </p:spTree>
    <p:extLst>
      <p:ext uri="{BB962C8B-B14F-4D97-AF65-F5344CB8AC3E}">
        <p14:creationId xmlns:p14="http://schemas.microsoft.com/office/powerpoint/2010/main" val="4235617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D7F8E-212D-7776-0CD3-CB6AD3EE304C}"/>
              </a:ext>
            </a:extLst>
          </p:cNvPr>
          <p:cNvSpPr>
            <a:spLocks noGrp="1"/>
          </p:cNvSpPr>
          <p:nvPr>
            <p:ph type="title"/>
          </p:nvPr>
        </p:nvSpPr>
        <p:spPr>
          <a:xfrm>
            <a:off x="1597660" y="1157605"/>
            <a:ext cx="9756140" cy="1325563"/>
          </a:xfrm>
          <a:prstGeom prst="rect">
            <a:avLst/>
          </a:prstGeom>
        </p:spPr>
        <p:txBody>
          <a:bodyPr/>
          <a:lstStyle/>
          <a:p>
            <a:r>
              <a:rPr lang="en-GB"/>
              <a:t>Click to edit Master title style</a:t>
            </a:r>
            <a:endParaRPr lang="en-US"/>
          </a:p>
        </p:txBody>
      </p:sp>
      <p:sp>
        <p:nvSpPr>
          <p:cNvPr id="6" name="Slide Number Placeholder 6">
            <a:extLst>
              <a:ext uri="{FF2B5EF4-FFF2-40B4-BE49-F238E27FC236}">
                <a16:creationId xmlns:a16="http://schemas.microsoft.com/office/drawing/2014/main" id="{B1DBE493-9273-1FFD-BCC5-9E9B6F55680D}"/>
              </a:ext>
            </a:extLst>
          </p:cNvPr>
          <p:cNvSpPr>
            <a:spLocks noGrp="1"/>
          </p:cNvSpPr>
          <p:nvPr>
            <p:ph type="sldNum" sz="quarter" idx="12"/>
          </p:nvPr>
        </p:nvSpPr>
        <p:spPr>
          <a:xfrm>
            <a:off x="10342880" y="6356350"/>
            <a:ext cx="1656080" cy="365125"/>
          </a:xfrm>
          <a:prstGeom prst="rect">
            <a:avLst/>
          </a:prstGeom>
        </p:spPr>
        <p:txBody>
          <a:bodyPr/>
          <a:lstStyle>
            <a:lvl1pPr algn="r">
              <a:defRPr/>
            </a:lvl1pPr>
          </a:lstStyle>
          <a:p>
            <a:fld id="{1EB5E8A6-0A2E-4F4C-AABA-3BDA59D113D2}" type="slidenum">
              <a:rPr lang="en-US" smtClean="0"/>
              <a:pPr/>
              <a:t>‹#›</a:t>
            </a:fld>
            <a:endParaRPr lang="en-US"/>
          </a:p>
        </p:txBody>
      </p:sp>
      <p:sp>
        <p:nvSpPr>
          <p:cNvPr id="7" name="Date Placeholder 3">
            <a:extLst>
              <a:ext uri="{FF2B5EF4-FFF2-40B4-BE49-F238E27FC236}">
                <a16:creationId xmlns:a16="http://schemas.microsoft.com/office/drawing/2014/main" id="{C69D3698-6596-D9B9-6E6C-1C058A281515}"/>
              </a:ext>
            </a:extLst>
          </p:cNvPr>
          <p:cNvSpPr>
            <a:spLocks noGrp="1"/>
          </p:cNvSpPr>
          <p:nvPr>
            <p:ph type="dt" sz="half" idx="10"/>
          </p:nvPr>
        </p:nvSpPr>
        <p:spPr>
          <a:xfrm>
            <a:off x="1595120" y="6356350"/>
            <a:ext cx="2006600" cy="365125"/>
          </a:xfrm>
          <a:prstGeom prst="rect">
            <a:avLst/>
          </a:prstGeom>
        </p:spPr>
        <p:txBody>
          <a:bodyPr/>
          <a:lstStyle/>
          <a:p>
            <a:fld id="{BCECA09E-5FA9-5A4B-8CFA-971ECC79002D}" type="datetimeFigureOut">
              <a:rPr lang="en-US" smtClean="0"/>
              <a:t>11/27/2025</a:t>
            </a:fld>
            <a:endParaRPr lang="en-US"/>
          </a:p>
        </p:txBody>
      </p:sp>
    </p:spTree>
    <p:extLst>
      <p:ext uri="{BB962C8B-B14F-4D97-AF65-F5344CB8AC3E}">
        <p14:creationId xmlns:p14="http://schemas.microsoft.com/office/powerpoint/2010/main" val="672225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6">
            <a:extLst>
              <a:ext uri="{FF2B5EF4-FFF2-40B4-BE49-F238E27FC236}">
                <a16:creationId xmlns:a16="http://schemas.microsoft.com/office/drawing/2014/main" id="{EA5C1121-D9F0-786E-4253-22437AD1BC0F}"/>
              </a:ext>
            </a:extLst>
          </p:cNvPr>
          <p:cNvSpPr>
            <a:spLocks noGrp="1"/>
          </p:cNvSpPr>
          <p:nvPr>
            <p:ph type="sldNum" sz="quarter" idx="12"/>
          </p:nvPr>
        </p:nvSpPr>
        <p:spPr>
          <a:xfrm>
            <a:off x="10342880" y="6356350"/>
            <a:ext cx="1656080" cy="365125"/>
          </a:xfrm>
          <a:prstGeom prst="rect">
            <a:avLst/>
          </a:prstGeom>
        </p:spPr>
        <p:txBody>
          <a:bodyPr/>
          <a:lstStyle>
            <a:lvl1pPr algn="r">
              <a:defRPr/>
            </a:lvl1pPr>
          </a:lstStyle>
          <a:p>
            <a:fld id="{1EB5E8A6-0A2E-4F4C-AABA-3BDA59D113D2}" type="slidenum">
              <a:rPr lang="en-US" smtClean="0"/>
              <a:pPr/>
              <a:t>‹#›</a:t>
            </a:fld>
            <a:endParaRPr lang="en-US"/>
          </a:p>
        </p:txBody>
      </p:sp>
      <p:sp>
        <p:nvSpPr>
          <p:cNvPr id="6" name="Date Placeholder 3">
            <a:extLst>
              <a:ext uri="{FF2B5EF4-FFF2-40B4-BE49-F238E27FC236}">
                <a16:creationId xmlns:a16="http://schemas.microsoft.com/office/drawing/2014/main" id="{9ED0C004-D1FB-9469-2D59-02CACAC05FBC}"/>
              </a:ext>
            </a:extLst>
          </p:cNvPr>
          <p:cNvSpPr>
            <a:spLocks noGrp="1"/>
          </p:cNvSpPr>
          <p:nvPr>
            <p:ph type="dt" sz="half" idx="10"/>
          </p:nvPr>
        </p:nvSpPr>
        <p:spPr>
          <a:xfrm>
            <a:off x="1595120" y="6356350"/>
            <a:ext cx="2006600" cy="365125"/>
          </a:xfrm>
          <a:prstGeom prst="rect">
            <a:avLst/>
          </a:prstGeom>
        </p:spPr>
        <p:txBody>
          <a:bodyPr/>
          <a:lstStyle/>
          <a:p>
            <a:fld id="{BCECA09E-5FA9-5A4B-8CFA-971ECC79002D}" type="datetimeFigureOut">
              <a:rPr lang="en-US" smtClean="0"/>
              <a:t>11/27/2025</a:t>
            </a:fld>
            <a:endParaRPr lang="en-US"/>
          </a:p>
        </p:txBody>
      </p:sp>
    </p:spTree>
    <p:extLst>
      <p:ext uri="{BB962C8B-B14F-4D97-AF65-F5344CB8AC3E}">
        <p14:creationId xmlns:p14="http://schemas.microsoft.com/office/powerpoint/2010/main" val="1576123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BA07-0B48-F2B3-BBEA-F880FD182626}"/>
              </a:ext>
            </a:extLst>
          </p:cNvPr>
          <p:cNvSpPr>
            <a:spLocks noGrp="1"/>
          </p:cNvSpPr>
          <p:nvPr>
            <p:ph type="title"/>
          </p:nvPr>
        </p:nvSpPr>
        <p:spPr>
          <a:xfrm>
            <a:off x="1676400" y="457200"/>
            <a:ext cx="3095625"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B98E739-2F9F-7A3F-2EDB-3A6B081EDDA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DE73152-057F-4494-7714-74BE1CB4F74A}"/>
              </a:ext>
            </a:extLst>
          </p:cNvPr>
          <p:cNvSpPr>
            <a:spLocks noGrp="1"/>
          </p:cNvSpPr>
          <p:nvPr>
            <p:ph type="body" sz="half" idx="2"/>
          </p:nvPr>
        </p:nvSpPr>
        <p:spPr>
          <a:xfrm>
            <a:off x="1676400" y="2057400"/>
            <a:ext cx="309562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8" name="Slide Number Placeholder 6">
            <a:extLst>
              <a:ext uri="{FF2B5EF4-FFF2-40B4-BE49-F238E27FC236}">
                <a16:creationId xmlns:a16="http://schemas.microsoft.com/office/drawing/2014/main" id="{339629D1-E5F4-3B96-53C4-D0187F80AB7A}"/>
              </a:ext>
            </a:extLst>
          </p:cNvPr>
          <p:cNvSpPr>
            <a:spLocks noGrp="1"/>
          </p:cNvSpPr>
          <p:nvPr>
            <p:ph type="sldNum" sz="quarter" idx="12"/>
          </p:nvPr>
        </p:nvSpPr>
        <p:spPr>
          <a:xfrm>
            <a:off x="10342880" y="6356350"/>
            <a:ext cx="1656080" cy="365125"/>
          </a:xfrm>
          <a:prstGeom prst="rect">
            <a:avLst/>
          </a:prstGeom>
        </p:spPr>
        <p:txBody>
          <a:bodyPr/>
          <a:lstStyle>
            <a:lvl1pPr algn="r">
              <a:defRPr/>
            </a:lvl1pPr>
          </a:lstStyle>
          <a:p>
            <a:fld id="{1EB5E8A6-0A2E-4F4C-AABA-3BDA59D113D2}" type="slidenum">
              <a:rPr lang="en-US" smtClean="0"/>
              <a:pPr/>
              <a:t>‹#›</a:t>
            </a:fld>
            <a:endParaRPr lang="en-US"/>
          </a:p>
        </p:txBody>
      </p:sp>
      <p:sp>
        <p:nvSpPr>
          <p:cNvPr id="9" name="Date Placeholder 3">
            <a:extLst>
              <a:ext uri="{FF2B5EF4-FFF2-40B4-BE49-F238E27FC236}">
                <a16:creationId xmlns:a16="http://schemas.microsoft.com/office/drawing/2014/main" id="{3ED60F3B-3476-DCAF-E0C0-1E864F914845}"/>
              </a:ext>
            </a:extLst>
          </p:cNvPr>
          <p:cNvSpPr>
            <a:spLocks noGrp="1"/>
          </p:cNvSpPr>
          <p:nvPr>
            <p:ph type="dt" sz="half" idx="10"/>
          </p:nvPr>
        </p:nvSpPr>
        <p:spPr>
          <a:xfrm>
            <a:off x="1595120" y="6356350"/>
            <a:ext cx="2006600" cy="365125"/>
          </a:xfrm>
          <a:prstGeom prst="rect">
            <a:avLst/>
          </a:prstGeom>
        </p:spPr>
        <p:txBody>
          <a:bodyPr/>
          <a:lstStyle/>
          <a:p>
            <a:fld id="{BCECA09E-5FA9-5A4B-8CFA-971ECC79002D}" type="datetimeFigureOut">
              <a:rPr lang="en-US" smtClean="0"/>
              <a:t>11/27/2025</a:t>
            </a:fld>
            <a:endParaRPr lang="en-US"/>
          </a:p>
        </p:txBody>
      </p:sp>
    </p:spTree>
    <p:extLst>
      <p:ext uri="{BB962C8B-B14F-4D97-AF65-F5344CB8AC3E}">
        <p14:creationId xmlns:p14="http://schemas.microsoft.com/office/powerpoint/2010/main" val="3482883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4F56C-481B-8233-3B1A-7C2F1016E115}"/>
              </a:ext>
            </a:extLst>
          </p:cNvPr>
          <p:cNvSpPr>
            <a:spLocks noGrp="1"/>
          </p:cNvSpPr>
          <p:nvPr>
            <p:ph type="title"/>
          </p:nvPr>
        </p:nvSpPr>
        <p:spPr>
          <a:xfrm>
            <a:off x="1574800" y="457200"/>
            <a:ext cx="3197225"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393FB62-23E7-CCEC-05D5-2276238B1364}"/>
              </a:ext>
            </a:extLst>
          </p:cNvPr>
          <p:cNvSpPr>
            <a:spLocks noGrp="1"/>
          </p:cNvSpPr>
          <p:nvPr>
            <p:ph type="pic" idx="1"/>
          </p:nvPr>
        </p:nvSpPr>
        <p:spPr>
          <a:xfrm>
            <a:off x="5183188" y="1178560"/>
            <a:ext cx="6172200" cy="468249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DC7C78-4D3D-93C5-8727-BF50907B9C90}"/>
              </a:ext>
            </a:extLst>
          </p:cNvPr>
          <p:cNvSpPr>
            <a:spLocks noGrp="1"/>
          </p:cNvSpPr>
          <p:nvPr>
            <p:ph type="body" sz="half" idx="2"/>
          </p:nvPr>
        </p:nvSpPr>
        <p:spPr>
          <a:xfrm>
            <a:off x="1574800" y="2235200"/>
            <a:ext cx="3197225" cy="36337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7ECB37A1-5E7F-3C46-3213-222E34136C03}"/>
              </a:ext>
            </a:extLst>
          </p:cNvPr>
          <p:cNvSpPr>
            <a:spLocks noGrp="1"/>
          </p:cNvSpPr>
          <p:nvPr>
            <p:ph type="sldNum" sz="quarter" idx="12"/>
          </p:nvPr>
        </p:nvSpPr>
        <p:spPr>
          <a:xfrm>
            <a:off x="10342880" y="6356350"/>
            <a:ext cx="1656080" cy="365125"/>
          </a:xfrm>
          <a:prstGeom prst="rect">
            <a:avLst/>
          </a:prstGeom>
        </p:spPr>
        <p:txBody>
          <a:bodyPr/>
          <a:lstStyle>
            <a:lvl1pPr algn="r">
              <a:defRPr/>
            </a:lvl1pPr>
          </a:lstStyle>
          <a:p>
            <a:fld id="{1EB5E8A6-0A2E-4F4C-AABA-3BDA59D113D2}" type="slidenum">
              <a:rPr lang="en-US" smtClean="0"/>
              <a:pPr/>
              <a:t>‹#›</a:t>
            </a:fld>
            <a:endParaRPr lang="en-US"/>
          </a:p>
        </p:txBody>
      </p:sp>
      <p:sp>
        <p:nvSpPr>
          <p:cNvPr id="8" name="Date Placeholder 3">
            <a:extLst>
              <a:ext uri="{FF2B5EF4-FFF2-40B4-BE49-F238E27FC236}">
                <a16:creationId xmlns:a16="http://schemas.microsoft.com/office/drawing/2014/main" id="{9B5FD64F-530C-3DB5-C022-A47CFD77CD5C}"/>
              </a:ext>
            </a:extLst>
          </p:cNvPr>
          <p:cNvSpPr>
            <a:spLocks noGrp="1"/>
          </p:cNvSpPr>
          <p:nvPr>
            <p:ph type="dt" sz="half" idx="10"/>
          </p:nvPr>
        </p:nvSpPr>
        <p:spPr>
          <a:xfrm>
            <a:off x="1595120" y="6356350"/>
            <a:ext cx="2006600" cy="365125"/>
          </a:xfrm>
          <a:prstGeom prst="rect">
            <a:avLst/>
          </a:prstGeom>
        </p:spPr>
        <p:txBody>
          <a:bodyPr/>
          <a:lstStyle/>
          <a:p>
            <a:fld id="{BCECA09E-5FA9-5A4B-8CFA-971ECC79002D}" type="datetimeFigureOut">
              <a:rPr lang="en-US" smtClean="0"/>
              <a:t>11/27/2025</a:t>
            </a:fld>
            <a:endParaRPr lang="en-US"/>
          </a:p>
        </p:txBody>
      </p:sp>
    </p:spTree>
    <p:extLst>
      <p:ext uri="{BB962C8B-B14F-4D97-AF65-F5344CB8AC3E}">
        <p14:creationId xmlns:p14="http://schemas.microsoft.com/office/powerpoint/2010/main" val="335684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3E5CFB-27A0-0B5F-7E02-075CD89A3FCC}"/>
              </a:ext>
            </a:extLst>
          </p:cNvPr>
          <p:cNvSpPr/>
          <p:nvPr userDrawn="1"/>
        </p:nvSpPr>
        <p:spPr>
          <a:xfrm>
            <a:off x="0" y="0"/>
            <a:ext cx="1265463" cy="6858000"/>
          </a:xfrm>
          <a:prstGeom prst="rect">
            <a:avLst/>
          </a:prstGeom>
          <a:gradFill>
            <a:gsLst>
              <a:gs pos="0">
                <a:srgbClr val="BE2BBA"/>
              </a:gs>
              <a:gs pos="73000">
                <a:srgbClr val="8A199C">
                  <a:lumMod val="94308"/>
                  <a:lumOff val="5692"/>
                </a:srgbClr>
              </a:gs>
            </a:gsLst>
            <a:path path="circle">
              <a:fillToRect l="100000" t="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white text on a black background&#10;&#10;Description automatically generated">
            <a:extLst>
              <a:ext uri="{FF2B5EF4-FFF2-40B4-BE49-F238E27FC236}">
                <a16:creationId xmlns:a16="http://schemas.microsoft.com/office/drawing/2014/main" id="{40018CB5-41FC-0EA1-6A0F-3500DC3BD2DF}"/>
              </a:ext>
            </a:extLst>
          </p:cNvPr>
          <p:cNvPicPr>
            <a:picLocks noChangeAspect="1"/>
          </p:cNvPicPr>
          <p:nvPr userDrawn="1"/>
        </p:nvPicPr>
        <p:blipFill>
          <a:blip r:embed="rId11"/>
          <a:stretch>
            <a:fillRect/>
          </a:stretch>
        </p:blipFill>
        <p:spPr>
          <a:xfrm rot="-5400000">
            <a:off x="-2686104" y="2805549"/>
            <a:ext cx="6831011" cy="1273891"/>
          </a:xfrm>
          <a:prstGeom prst="rect">
            <a:avLst/>
          </a:prstGeom>
        </p:spPr>
      </p:pic>
      <p:pic>
        <p:nvPicPr>
          <p:cNvPr id="2052" name="Picture 4" descr="New Innovate UK brand launched as part of unified UKRI identity - GOV.UK">
            <a:extLst>
              <a:ext uri="{FF2B5EF4-FFF2-40B4-BE49-F238E27FC236}">
                <a16:creationId xmlns:a16="http://schemas.microsoft.com/office/drawing/2014/main" id="{97AE0B07-7B20-A3B4-247C-E5FB82F59D6C}"/>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9433" t="26150" r="8767" b="30050"/>
          <a:stretch/>
        </p:blipFill>
        <p:spPr bwMode="auto">
          <a:xfrm>
            <a:off x="8497060" y="184920"/>
            <a:ext cx="1824820" cy="65140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logo for a college&#10;&#10;Description automatically generated">
            <a:extLst>
              <a:ext uri="{FF2B5EF4-FFF2-40B4-BE49-F238E27FC236}">
                <a16:creationId xmlns:a16="http://schemas.microsoft.com/office/drawing/2014/main" id="{E1F5472D-5A7B-5B39-70CA-6407A67D862E}"/>
              </a:ext>
            </a:extLst>
          </p:cNvPr>
          <p:cNvPicPr>
            <a:picLocks noChangeAspect="1"/>
          </p:cNvPicPr>
          <p:nvPr userDrawn="1"/>
        </p:nvPicPr>
        <p:blipFill>
          <a:blip r:embed="rId13"/>
          <a:stretch>
            <a:fillRect/>
          </a:stretch>
        </p:blipFill>
        <p:spPr>
          <a:xfrm>
            <a:off x="10321880" y="184920"/>
            <a:ext cx="1488695" cy="771144"/>
          </a:xfrm>
          <a:prstGeom prst="rect">
            <a:avLst/>
          </a:prstGeom>
        </p:spPr>
      </p:pic>
    </p:spTree>
    <p:extLst>
      <p:ext uri="{BB962C8B-B14F-4D97-AF65-F5344CB8AC3E}">
        <p14:creationId xmlns:p14="http://schemas.microsoft.com/office/powerpoint/2010/main" val="27830562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video" Target="https://player.vimeo.com/video/1077930075?app_id=122963" TargetMode="External"/><Relationship Id="rId4" Type="http://schemas.openxmlformats.org/officeDocument/2006/relationships/hyperlink" Target="https://vimeo.com/1077930075"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innovationliteracy.co.uk/" TargetMode="External"/><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hyperlink" Target="https://innovationliteracy.co.uk/glossary/"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innovation-research-caucus-uploads.s3.amazonaws.com/production/uploads/2025/06/IRC-Skills-Framework-R2-June-2025-FINAL-v2.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979053A-6B9B-406B-9F87-6097050A618A}"/>
              </a:ext>
            </a:extLst>
          </p:cNvPr>
          <p:cNvPicPr>
            <a:picLocks noChangeAspect="1"/>
          </p:cNvPicPr>
          <p:nvPr/>
        </p:nvPicPr>
        <p:blipFill rotWithShape="1">
          <a:blip r:embed="rId2">
            <a:extLst>
              <a:ext uri="{28A0092B-C50C-407E-A947-70E740481C1C}">
                <a14:useLocalDpi xmlns:a14="http://schemas.microsoft.com/office/drawing/2010/main" val="0"/>
              </a:ext>
            </a:extLst>
          </a:blip>
          <a:srcRect l="29305" r="28746"/>
          <a:stretch/>
        </p:blipFill>
        <p:spPr>
          <a:xfrm>
            <a:off x="1914620" y="2361405"/>
            <a:ext cx="3094923" cy="4154385"/>
          </a:xfrm>
          <a:prstGeom prst="rect">
            <a:avLst/>
          </a:prstGeom>
        </p:spPr>
      </p:pic>
      <p:sp>
        <p:nvSpPr>
          <p:cNvPr id="2" name="Title 1">
            <a:extLst>
              <a:ext uri="{FF2B5EF4-FFF2-40B4-BE49-F238E27FC236}">
                <a16:creationId xmlns:a16="http://schemas.microsoft.com/office/drawing/2014/main" id="{399A8601-690B-447C-920B-6C6FF00A21EE}"/>
              </a:ext>
            </a:extLst>
          </p:cNvPr>
          <p:cNvSpPr>
            <a:spLocks noGrp="1"/>
          </p:cNvSpPr>
          <p:nvPr>
            <p:ph type="title" idx="4294967295"/>
          </p:nvPr>
        </p:nvSpPr>
        <p:spPr>
          <a:xfrm>
            <a:off x="1604963" y="862013"/>
            <a:ext cx="10587037" cy="1325562"/>
          </a:xfrm>
          <a:prstGeom prst="rect">
            <a:avLst/>
          </a:prstGeom>
        </p:spPr>
        <p:txBody>
          <a:bodyPr lIns="91440" tIns="45720" rIns="91440" bIns="45720" anchor="t"/>
          <a:lstStyle/>
          <a:p>
            <a:r>
              <a:rPr lang="en-GB" sz="5400" dirty="0"/>
              <a:t>The</a:t>
            </a:r>
            <a:r>
              <a:rPr lang="en-GB" sz="6600" dirty="0"/>
              <a:t> </a:t>
            </a:r>
            <a:r>
              <a:rPr lang="en-GB" sz="5400" dirty="0"/>
              <a:t>Innovation Literacy Programme</a:t>
            </a:r>
            <a:endParaRPr lang="en-US" sz="5400" dirty="0"/>
          </a:p>
        </p:txBody>
      </p:sp>
      <p:pic>
        <p:nvPicPr>
          <p:cNvPr id="4" name="Picture 3">
            <a:extLst>
              <a:ext uri="{FF2B5EF4-FFF2-40B4-BE49-F238E27FC236}">
                <a16:creationId xmlns:a16="http://schemas.microsoft.com/office/drawing/2014/main" id="{3251BB57-DF1B-4ECF-8984-B270427591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3428" y="2862944"/>
            <a:ext cx="5879677" cy="33074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7238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251022_134536 1.jpg">
            <a:extLst>
              <a:ext uri="{FF2B5EF4-FFF2-40B4-BE49-F238E27FC236}">
                <a16:creationId xmlns:a16="http://schemas.microsoft.com/office/drawing/2014/main" id="{CBA89E0B-B099-11AE-7E6C-C41B9E01B5C0}"/>
              </a:ext>
            </a:extLst>
          </p:cNvPr>
          <p:cNvPicPr>
            <a:picLocks noChangeAspect="1"/>
          </p:cNvPicPr>
          <p:nvPr/>
        </p:nvPicPr>
        <p:blipFill>
          <a:blip r:embed="rId2"/>
          <a:stretch>
            <a:fillRect/>
          </a:stretch>
        </p:blipFill>
        <p:spPr>
          <a:xfrm>
            <a:off x="2142609" y="964531"/>
            <a:ext cx="4267229" cy="5721015"/>
          </a:xfrm>
          <a:prstGeom prst="rect">
            <a:avLst/>
          </a:prstGeom>
          <a:ln>
            <a:noFill/>
          </a:ln>
          <a:effectLst>
            <a:outerShdw blurRad="292100" dist="139700" dir="2700000" algn="tl" rotWithShape="0">
              <a:srgbClr val="333333">
                <a:alpha val="65000"/>
              </a:srgbClr>
            </a:outerShdw>
          </a:effectLst>
        </p:spPr>
      </p:pic>
      <p:pic>
        <p:nvPicPr>
          <p:cNvPr id="3" name="Picture 2" descr="20251022_141956 1.jpg">
            <a:extLst>
              <a:ext uri="{FF2B5EF4-FFF2-40B4-BE49-F238E27FC236}">
                <a16:creationId xmlns:a16="http://schemas.microsoft.com/office/drawing/2014/main" id="{E711628F-EE20-5F48-FBA5-1AD080E1CB01}"/>
              </a:ext>
            </a:extLst>
          </p:cNvPr>
          <p:cNvPicPr>
            <a:picLocks noChangeAspect="1"/>
          </p:cNvPicPr>
          <p:nvPr/>
        </p:nvPicPr>
        <p:blipFill>
          <a:blip r:embed="rId3"/>
          <a:stretch>
            <a:fillRect/>
          </a:stretch>
        </p:blipFill>
        <p:spPr>
          <a:xfrm>
            <a:off x="7027994" y="3431004"/>
            <a:ext cx="4091643" cy="3254543"/>
          </a:xfrm>
          <a:prstGeom prst="rect">
            <a:avLst/>
          </a:prstGeom>
          <a:ln>
            <a:noFill/>
          </a:ln>
          <a:effectLst>
            <a:outerShdw blurRad="292100" dist="139700" dir="2700000" algn="tl" rotWithShape="0">
              <a:srgbClr val="333333">
                <a:alpha val="65000"/>
              </a:srgbClr>
            </a:outerShdw>
          </a:effectLst>
        </p:spPr>
      </p:pic>
      <p:pic>
        <p:nvPicPr>
          <p:cNvPr id="4" name="Picture 3" descr="20251023_141610.jpg">
            <a:extLst>
              <a:ext uri="{FF2B5EF4-FFF2-40B4-BE49-F238E27FC236}">
                <a16:creationId xmlns:a16="http://schemas.microsoft.com/office/drawing/2014/main" id="{4CAB590E-5D5E-F6F1-C41F-132FDE803B45}"/>
              </a:ext>
            </a:extLst>
          </p:cNvPr>
          <p:cNvPicPr>
            <a:picLocks noChangeAspect="1"/>
          </p:cNvPicPr>
          <p:nvPr/>
        </p:nvPicPr>
        <p:blipFill>
          <a:blip r:embed="rId4"/>
          <a:stretch>
            <a:fillRect/>
          </a:stretch>
        </p:blipFill>
        <p:spPr>
          <a:xfrm>
            <a:off x="7028447" y="965255"/>
            <a:ext cx="4090737" cy="23005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79160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69E817-A628-4C2E-924B-4C65E516E3BE}"/>
              </a:ext>
            </a:extLst>
          </p:cNvPr>
          <p:cNvSpPr>
            <a:spLocks noGrp="1"/>
          </p:cNvSpPr>
          <p:nvPr>
            <p:ph type="title"/>
          </p:nvPr>
        </p:nvSpPr>
        <p:spPr>
          <a:xfrm>
            <a:off x="1605280" y="987776"/>
            <a:ext cx="10586720" cy="1325563"/>
          </a:xfrm>
        </p:spPr>
        <p:txBody>
          <a:bodyPr/>
          <a:lstStyle/>
          <a:p>
            <a:r>
              <a:rPr lang="en-GB" dirty="0"/>
              <a:t>Delivery Slide Deck</a:t>
            </a:r>
          </a:p>
        </p:txBody>
      </p:sp>
      <p:sp>
        <p:nvSpPr>
          <p:cNvPr id="8" name="TextBox 7">
            <a:extLst>
              <a:ext uri="{FF2B5EF4-FFF2-40B4-BE49-F238E27FC236}">
                <a16:creationId xmlns:a16="http://schemas.microsoft.com/office/drawing/2014/main" id="{8AA8CD03-35A2-4FE9-96BC-EBD8890CC8FE}"/>
              </a:ext>
            </a:extLst>
          </p:cNvPr>
          <p:cNvSpPr txBox="1"/>
          <p:nvPr/>
        </p:nvSpPr>
        <p:spPr>
          <a:xfrm>
            <a:off x="1511012" y="1826377"/>
            <a:ext cx="5623423" cy="12926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rgbClr val="8A199C"/>
              </a:solidFill>
              <a:latin typeface="Franklin Gothic Book" panose="020B0503020102020204"/>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600" b="0" i="0" u="none" strike="noStrike" kern="1200" cap="none" spc="0" normalizeH="0" baseline="0" noProof="0" dirty="0">
                <a:ln>
                  <a:noFill/>
                </a:ln>
                <a:solidFill>
                  <a:srgbClr val="8A199C"/>
                </a:solidFill>
                <a:effectLst/>
                <a:uLnTx/>
                <a:uFillTx/>
                <a:latin typeface="Franklin Gothic Book" panose="020B0503020102020204"/>
                <a:ea typeface="+mn-ea"/>
                <a:cs typeface="+mn-cs"/>
              </a:rPr>
            </a:br>
            <a:br>
              <a:rPr kumimoji="0" lang="en-US" sz="1600" b="0" i="0" u="none" strike="noStrike" kern="1200" cap="none" spc="0" normalizeH="0" baseline="0" noProof="0" dirty="0">
                <a:ln>
                  <a:noFill/>
                </a:ln>
                <a:solidFill>
                  <a:srgbClr val="8A199C"/>
                </a:solidFill>
                <a:effectLst/>
                <a:uLnTx/>
                <a:uFillTx/>
                <a:latin typeface="Franklin Gothic Book" panose="020B0503020102020204"/>
                <a:ea typeface="+mn-ea"/>
                <a:cs typeface="+mn-cs"/>
              </a:rPr>
            </a:br>
            <a:br>
              <a:rPr kumimoji="0" lang="en-US" sz="1600" b="0" i="0" u="none" strike="noStrike" kern="1200" cap="none" spc="0" normalizeH="0" baseline="0" noProof="0" dirty="0">
                <a:ln>
                  <a:noFill/>
                </a:ln>
                <a:solidFill>
                  <a:srgbClr val="8A199C"/>
                </a:solidFill>
                <a:effectLst/>
                <a:uLnTx/>
                <a:uFillTx/>
                <a:latin typeface="Franklin Gothic Book" panose="020B0503020102020204"/>
                <a:ea typeface="+mn-ea"/>
                <a:cs typeface="+mn-cs"/>
              </a:rPr>
            </a:br>
            <a:endParaRPr kumimoji="0" lang="en-GB" sz="1600" b="0" i="0" u="none" strike="noStrike" kern="1200" cap="none" spc="0" normalizeH="0" baseline="0" noProof="0" dirty="0">
              <a:ln>
                <a:noFill/>
              </a:ln>
              <a:solidFill>
                <a:srgbClr val="8A199C"/>
              </a:solidFill>
              <a:effectLst/>
              <a:uLnTx/>
              <a:uFillTx/>
              <a:latin typeface="Franklin Gothic Book" panose="020B0503020102020204"/>
              <a:ea typeface="+mn-ea"/>
              <a:cs typeface="+mn-cs"/>
            </a:endParaRPr>
          </a:p>
        </p:txBody>
      </p:sp>
      <p:pic>
        <p:nvPicPr>
          <p:cNvPr id="5" name="Picture 4">
            <a:extLst>
              <a:ext uri="{FF2B5EF4-FFF2-40B4-BE49-F238E27FC236}">
                <a16:creationId xmlns:a16="http://schemas.microsoft.com/office/drawing/2014/main" id="{DD8A83E8-C745-4BA1-B248-ABCC58C86CAE}"/>
              </a:ext>
            </a:extLst>
          </p:cNvPr>
          <p:cNvPicPr>
            <a:picLocks noChangeAspect="1"/>
          </p:cNvPicPr>
          <p:nvPr/>
        </p:nvPicPr>
        <p:blipFill>
          <a:blip r:embed="rId3"/>
          <a:stretch>
            <a:fillRect/>
          </a:stretch>
        </p:blipFill>
        <p:spPr>
          <a:xfrm>
            <a:off x="1711876" y="1826377"/>
            <a:ext cx="4384124" cy="2429154"/>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BCBD9AF1-EAD6-4882-A117-5C7E503321A5}"/>
              </a:ext>
            </a:extLst>
          </p:cNvPr>
          <p:cNvPicPr>
            <a:picLocks noChangeAspect="1"/>
          </p:cNvPicPr>
          <p:nvPr/>
        </p:nvPicPr>
        <p:blipFill>
          <a:blip r:embed="rId4"/>
          <a:stretch>
            <a:fillRect/>
          </a:stretch>
        </p:blipFill>
        <p:spPr>
          <a:xfrm>
            <a:off x="6713839" y="1343434"/>
            <a:ext cx="4267249" cy="2442465"/>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CEAC1807-B44A-4A30-82CD-4B9B422DE9A4}"/>
              </a:ext>
            </a:extLst>
          </p:cNvPr>
          <p:cNvPicPr>
            <a:picLocks noChangeAspect="1"/>
          </p:cNvPicPr>
          <p:nvPr/>
        </p:nvPicPr>
        <p:blipFill>
          <a:blip r:embed="rId5"/>
          <a:stretch>
            <a:fillRect/>
          </a:stretch>
        </p:blipFill>
        <p:spPr>
          <a:xfrm>
            <a:off x="2056954" y="4389745"/>
            <a:ext cx="3693968" cy="2091594"/>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690FC683-3C8A-4EFA-AF63-582299E72A9E}"/>
              </a:ext>
            </a:extLst>
          </p:cNvPr>
          <p:cNvPicPr>
            <a:picLocks noChangeAspect="1"/>
          </p:cNvPicPr>
          <p:nvPr/>
        </p:nvPicPr>
        <p:blipFill>
          <a:blip r:embed="rId6"/>
          <a:stretch>
            <a:fillRect/>
          </a:stretch>
        </p:blipFill>
        <p:spPr>
          <a:xfrm>
            <a:off x="6733144" y="3957640"/>
            <a:ext cx="4558377" cy="25236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96900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590C33-7F5F-428A-A61F-F23DDAC5151E}"/>
              </a:ext>
            </a:extLst>
          </p:cNvPr>
          <p:cNvSpPr>
            <a:spLocks noGrp="1"/>
          </p:cNvSpPr>
          <p:nvPr>
            <p:ph type="title" idx="4294967295"/>
          </p:nvPr>
        </p:nvSpPr>
        <p:spPr>
          <a:xfrm>
            <a:off x="1604963" y="954088"/>
            <a:ext cx="10587037" cy="1325562"/>
          </a:xfrm>
          <a:prstGeom prst="rect">
            <a:avLst/>
          </a:prstGeom>
        </p:spPr>
        <p:txBody>
          <a:bodyPr/>
          <a:lstStyle/>
          <a:p>
            <a:r>
              <a:rPr lang="en-GB" dirty="0"/>
              <a:t>Impact - Confidence</a:t>
            </a:r>
          </a:p>
        </p:txBody>
      </p:sp>
      <p:graphicFrame>
        <p:nvGraphicFramePr>
          <p:cNvPr id="2" name="Table 1">
            <a:extLst>
              <a:ext uri="{FF2B5EF4-FFF2-40B4-BE49-F238E27FC236}">
                <a16:creationId xmlns:a16="http://schemas.microsoft.com/office/drawing/2014/main" id="{BBF6C948-18B9-4ED5-913E-93E73B57C056}"/>
              </a:ext>
            </a:extLst>
          </p:cNvPr>
          <p:cNvGraphicFramePr>
            <a:graphicFrameLocks noGrp="1"/>
          </p:cNvGraphicFramePr>
          <p:nvPr>
            <p:extLst>
              <p:ext uri="{D42A27DB-BD31-4B8C-83A1-F6EECF244321}">
                <p14:modId xmlns:p14="http://schemas.microsoft.com/office/powerpoint/2010/main" val="512325396"/>
              </p:ext>
            </p:extLst>
          </p:nvPr>
        </p:nvGraphicFramePr>
        <p:xfrm>
          <a:off x="5787353" y="1941314"/>
          <a:ext cx="5166513" cy="3280930"/>
        </p:xfrm>
        <a:graphic>
          <a:graphicData uri="http://schemas.openxmlformats.org/drawingml/2006/table">
            <a:tbl>
              <a:tblPr firstRow="1" bandRow="1">
                <a:tableStyleId>{5C22544A-7EE6-4342-B048-85BDC9FD1C3A}</a:tableStyleId>
              </a:tblPr>
              <a:tblGrid>
                <a:gridCol w="1695345">
                  <a:extLst>
                    <a:ext uri="{9D8B030D-6E8A-4147-A177-3AD203B41FA5}">
                      <a16:colId xmlns:a16="http://schemas.microsoft.com/office/drawing/2014/main" val="3798532949"/>
                    </a:ext>
                  </a:extLst>
                </a:gridCol>
                <a:gridCol w="1867026">
                  <a:extLst>
                    <a:ext uri="{9D8B030D-6E8A-4147-A177-3AD203B41FA5}">
                      <a16:colId xmlns:a16="http://schemas.microsoft.com/office/drawing/2014/main" val="1438327380"/>
                    </a:ext>
                  </a:extLst>
                </a:gridCol>
                <a:gridCol w="1604142">
                  <a:extLst>
                    <a:ext uri="{9D8B030D-6E8A-4147-A177-3AD203B41FA5}">
                      <a16:colId xmlns:a16="http://schemas.microsoft.com/office/drawing/2014/main" val="848709089"/>
                    </a:ext>
                  </a:extLst>
                </a:gridCol>
              </a:tblGrid>
              <a:tr h="547036">
                <a:tc>
                  <a:txBody>
                    <a:bodyPr/>
                    <a:lstStyle/>
                    <a:p>
                      <a:pPr algn="ctr"/>
                      <a:r>
                        <a:rPr lang="en-GB" dirty="0"/>
                        <a:t>Before The Course</a:t>
                      </a:r>
                    </a:p>
                  </a:txBody>
                  <a:tcPr/>
                </a:tc>
                <a:tc>
                  <a:txBody>
                    <a:bodyPr/>
                    <a:lstStyle/>
                    <a:p>
                      <a:endParaRPr lang="en-GB" dirty="0"/>
                    </a:p>
                  </a:txBody>
                  <a:tcPr/>
                </a:tc>
                <a:tc>
                  <a:txBody>
                    <a:bodyPr/>
                    <a:lstStyle/>
                    <a:p>
                      <a:pPr algn="ctr"/>
                      <a:r>
                        <a:rPr lang="en-GB" dirty="0"/>
                        <a:t>On Completion</a:t>
                      </a:r>
                    </a:p>
                  </a:txBody>
                  <a:tcPr/>
                </a:tc>
                <a:extLst>
                  <a:ext uri="{0D108BD9-81ED-4DB2-BD59-A6C34878D82A}">
                    <a16:rowId xmlns:a16="http://schemas.microsoft.com/office/drawing/2014/main" val="983456953"/>
                  </a:ext>
                </a:extLst>
              </a:tr>
              <a:tr h="400154">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How confident do you feel defining innovation?</a:t>
                      </a:r>
                    </a:p>
                  </a:txBody>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a:p>
                  </a:txBody>
                  <a:tcPr/>
                </a:tc>
                <a:extLst>
                  <a:ext uri="{0D108BD9-81ED-4DB2-BD59-A6C34878D82A}">
                    <a16:rowId xmlns:a16="http://schemas.microsoft.com/office/drawing/2014/main" val="461622058"/>
                  </a:ext>
                </a:extLst>
              </a:tr>
              <a:tr h="400154">
                <a:tc>
                  <a:txBody>
                    <a:bodyPr/>
                    <a:lstStyle/>
                    <a:p>
                      <a:pPr algn="ctr"/>
                      <a:r>
                        <a:rPr lang="en-GB" dirty="0"/>
                        <a:t>4.8/10</a:t>
                      </a:r>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8.9/10</a:t>
                      </a:r>
                    </a:p>
                  </a:txBody>
                  <a:tcPr/>
                </a:tc>
                <a:extLst>
                  <a:ext uri="{0D108BD9-81ED-4DB2-BD59-A6C34878D82A}">
                    <a16:rowId xmlns:a16="http://schemas.microsoft.com/office/drawing/2014/main" val="1964340053"/>
                  </a:ext>
                </a:extLst>
              </a:tr>
              <a:tr h="400154">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How confident do you feel developing ideas?</a:t>
                      </a:r>
                    </a:p>
                  </a:txBody>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a:p>
                  </a:txBody>
                  <a:tcPr/>
                </a:tc>
                <a:extLst>
                  <a:ext uri="{0D108BD9-81ED-4DB2-BD59-A6C34878D82A}">
                    <a16:rowId xmlns:a16="http://schemas.microsoft.com/office/drawing/2014/main" val="2272799466"/>
                  </a:ext>
                </a:extLst>
              </a:tr>
              <a:tr h="400154">
                <a:tc>
                  <a:txBody>
                    <a:bodyPr/>
                    <a:lstStyle/>
                    <a:p>
                      <a:pPr algn="ctr"/>
                      <a:r>
                        <a:rPr lang="en-GB" dirty="0"/>
                        <a:t>5.5/10</a:t>
                      </a:r>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8.5/10</a:t>
                      </a:r>
                    </a:p>
                  </a:txBody>
                  <a:tcPr/>
                </a:tc>
                <a:extLst>
                  <a:ext uri="{0D108BD9-81ED-4DB2-BD59-A6C34878D82A}">
                    <a16:rowId xmlns:a16="http://schemas.microsoft.com/office/drawing/2014/main" val="1872973757"/>
                  </a:ext>
                </a:extLst>
              </a:tr>
              <a:tr h="400154">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How confident do you feel in presenting ideas to managers?</a:t>
                      </a:r>
                    </a:p>
                  </a:txBody>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a:p>
                  </a:txBody>
                  <a:tcPr/>
                </a:tc>
                <a:extLst>
                  <a:ext uri="{0D108BD9-81ED-4DB2-BD59-A6C34878D82A}">
                    <a16:rowId xmlns:a16="http://schemas.microsoft.com/office/drawing/2014/main" val="4286035179"/>
                  </a:ext>
                </a:extLst>
              </a:tr>
              <a:tr h="400154">
                <a:tc>
                  <a:txBody>
                    <a:bodyPr/>
                    <a:lstStyle/>
                    <a:p>
                      <a:pPr algn="ctr"/>
                      <a:r>
                        <a:rPr lang="en-GB" dirty="0"/>
                        <a:t>5.4/10</a:t>
                      </a:r>
                    </a:p>
                  </a:txBody>
                  <a:tcPr/>
                </a:tc>
                <a:tc>
                  <a:txBody>
                    <a:bodyPr/>
                    <a:lstStyle/>
                    <a:p>
                      <a:pPr algn="ctr"/>
                      <a:endParaRPr lang="en-GB" dirty="0"/>
                    </a:p>
                  </a:txBody>
                  <a:tcPr/>
                </a:tc>
                <a:tc>
                  <a:txBody>
                    <a:bodyPr/>
                    <a:lstStyle/>
                    <a:p>
                      <a:pPr algn="ctr"/>
                      <a:r>
                        <a:rPr lang="en-GB" dirty="0"/>
                        <a:t>8.5/10</a:t>
                      </a:r>
                    </a:p>
                  </a:txBody>
                  <a:tcPr/>
                </a:tc>
                <a:extLst>
                  <a:ext uri="{0D108BD9-81ED-4DB2-BD59-A6C34878D82A}">
                    <a16:rowId xmlns:a16="http://schemas.microsoft.com/office/drawing/2014/main" val="1012118436"/>
                  </a:ext>
                </a:extLst>
              </a:tr>
            </a:tbl>
          </a:graphicData>
        </a:graphic>
      </p:graphicFrame>
      <p:sp>
        <p:nvSpPr>
          <p:cNvPr id="11" name="Arrow: Right 10">
            <a:extLst>
              <a:ext uri="{FF2B5EF4-FFF2-40B4-BE49-F238E27FC236}">
                <a16:creationId xmlns:a16="http://schemas.microsoft.com/office/drawing/2014/main" id="{F853FC38-74AA-4258-A3C9-DF49AE7A7EE1}"/>
              </a:ext>
            </a:extLst>
          </p:cNvPr>
          <p:cNvSpPr/>
          <p:nvPr/>
        </p:nvSpPr>
        <p:spPr>
          <a:xfrm>
            <a:off x="7351807" y="4793999"/>
            <a:ext cx="2121452" cy="3966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Arrow: Right 11">
            <a:extLst>
              <a:ext uri="{FF2B5EF4-FFF2-40B4-BE49-F238E27FC236}">
                <a16:creationId xmlns:a16="http://schemas.microsoft.com/office/drawing/2014/main" id="{38179534-102E-42C9-B151-1A3A1C8E50F7}"/>
              </a:ext>
            </a:extLst>
          </p:cNvPr>
          <p:cNvSpPr/>
          <p:nvPr/>
        </p:nvSpPr>
        <p:spPr>
          <a:xfrm>
            <a:off x="7351807" y="2992882"/>
            <a:ext cx="2121453" cy="3966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Arrow: Right 7">
            <a:extLst>
              <a:ext uri="{FF2B5EF4-FFF2-40B4-BE49-F238E27FC236}">
                <a16:creationId xmlns:a16="http://schemas.microsoft.com/office/drawing/2014/main" id="{573A5283-3766-4B87-AA5C-FE2D91583E99}"/>
              </a:ext>
            </a:extLst>
          </p:cNvPr>
          <p:cNvSpPr/>
          <p:nvPr/>
        </p:nvSpPr>
        <p:spPr>
          <a:xfrm>
            <a:off x="7351808" y="3767320"/>
            <a:ext cx="2121452" cy="3966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a:extLst>
              <a:ext uri="{FF2B5EF4-FFF2-40B4-BE49-F238E27FC236}">
                <a16:creationId xmlns:a16="http://schemas.microsoft.com/office/drawing/2014/main" id="{7763CF98-673B-46F0-A3FB-14F2177C88AB}"/>
              </a:ext>
            </a:extLst>
          </p:cNvPr>
          <p:cNvSpPr/>
          <p:nvPr/>
        </p:nvSpPr>
        <p:spPr>
          <a:xfrm>
            <a:off x="2217682" y="5903912"/>
            <a:ext cx="8439807" cy="646331"/>
          </a:xfrm>
          <a:prstGeom prst="rect">
            <a:avLst/>
          </a:prstGeom>
        </p:spPr>
        <p:txBody>
          <a:bodyPr wrap="square">
            <a:spAutoFit/>
          </a:bodyPr>
          <a:lstStyle/>
          <a:p>
            <a:r>
              <a:rPr lang="en-GB" dirty="0">
                <a:solidFill>
                  <a:srgbClr val="00B0F0"/>
                </a:solidFill>
              </a:rPr>
              <a:t>“I was working with people from completely different backgrounds. It taught me to see problems from different angles and how to better communicate my ideas.” Joe</a:t>
            </a:r>
            <a:endParaRPr lang="en-US" sz="2100" dirty="0">
              <a:solidFill>
                <a:srgbClr val="00B0F0"/>
              </a:solidFill>
            </a:endParaRPr>
          </a:p>
        </p:txBody>
      </p:sp>
      <p:sp>
        <p:nvSpPr>
          <p:cNvPr id="4" name="TextBox 3">
            <a:extLst>
              <a:ext uri="{FF2B5EF4-FFF2-40B4-BE49-F238E27FC236}">
                <a16:creationId xmlns:a16="http://schemas.microsoft.com/office/drawing/2014/main" id="{4C15C145-2DBD-4DBD-AD9F-A8473482C2F0}"/>
              </a:ext>
            </a:extLst>
          </p:cNvPr>
          <p:cNvSpPr txBox="1"/>
          <p:nvPr/>
        </p:nvSpPr>
        <p:spPr>
          <a:xfrm>
            <a:off x="1764793" y="2381450"/>
            <a:ext cx="3758184" cy="1200329"/>
          </a:xfrm>
          <a:prstGeom prst="rect">
            <a:avLst/>
          </a:prstGeom>
          <a:noFill/>
        </p:spPr>
        <p:txBody>
          <a:bodyPr wrap="square" rtlCol="0">
            <a:spAutoFit/>
          </a:bodyPr>
          <a:lstStyle/>
          <a:p>
            <a:r>
              <a:rPr lang="en-GB" dirty="0"/>
              <a:t>Measurement of Learner confidence at the start and end of the 2 day course shows a marked improvement.</a:t>
            </a:r>
          </a:p>
        </p:txBody>
      </p:sp>
    </p:spTree>
    <p:extLst>
      <p:ext uri="{BB962C8B-B14F-4D97-AF65-F5344CB8AC3E}">
        <p14:creationId xmlns:p14="http://schemas.microsoft.com/office/powerpoint/2010/main" val="2868980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590C33-7F5F-428A-A61F-F23DDAC5151E}"/>
              </a:ext>
            </a:extLst>
          </p:cNvPr>
          <p:cNvSpPr>
            <a:spLocks noGrp="1"/>
          </p:cNvSpPr>
          <p:nvPr>
            <p:ph type="title"/>
          </p:nvPr>
        </p:nvSpPr>
        <p:spPr>
          <a:xfrm>
            <a:off x="1605121" y="953848"/>
            <a:ext cx="10586720" cy="1325563"/>
          </a:xfrm>
        </p:spPr>
        <p:txBody>
          <a:bodyPr/>
          <a:lstStyle/>
          <a:p>
            <a:r>
              <a:rPr lang="en-GB" dirty="0"/>
              <a:t>Impact – Apprentice Completers</a:t>
            </a:r>
          </a:p>
        </p:txBody>
      </p:sp>
      <p:pic>
        <p:nvPicPr>
          <p:cNvPr id="4" name="Online Media 3" title="GMC Innovation Literacy Impact Video">
            <a:hlinkClick r:id="" action="ppaction://media"/>
            <a:extLst>
              <a:ext uri="{FF2B5EF4-FFF2-40B4-BE49-F238E27FC236}">
                <a16:creationId xmlns:a16="http://schemas.microsoft.com/office/drawing/2014/main" id="{4F5F3E88-3915-9A89-C7C4-FC710C334904}"/>
              </a:ext>
            </a:extLst>
          </p:cNvPr>
          <p:cNvPicPr>
            <a:picLocks noGrp="1" noRot="1" noChangeAspect="1"/>
          </p:cNvPicPr>
          <p:nvPr>
            <p:ph idx="1"/>
            <a:videoFile r:link="rId1"/>
          </p:nvPr>
        </p:nvPicPr>
        <p:blipFill>
          <a:blip r:embed="rId3"/>
          <a:stretch>
            <a:fillRect/>
          </a:stretch>
        </p:blipFill>
        <p:spPr>
          <a:xfrm>
            <a:off x="7208668" y="2381716"/>
            <a:ext cx="4279524" cy="2406899"/>
          </a:xfrm>
          <a:prstGeom prst="rect">
            <a:avLst/>
          </a:prstGeom>
        </p:spPr>
      </p:pic>
      <p:sp>
        <p:nvSpPr>
          <p:cNvPr id="7" name="Rectangle 6">
            <a:extLst>
              <a:ext uri="{FF2B5EF4-FFF2-40B4-BE49-F238E27FC236}">
                <a16:creationId xmlns:a16="http://schemas.microsoft.com/office/drawing/2014/main" id="{98D968D7-E004-4565-A960-917E3CAD6C00}"/>
              </a:ext>
            </a:extLst>
          </p:cNvPr>
          <p:cNvSpPr/>
          <p:nvPr/>
        </p:nvSpPr>
        <p:spPr>
          <a:xfrm>
            <a:off x="7270812" y="5527279"/>
            <a:ext cx="3416641" cy="369332"/>
          </a:xfrm>
          <a:prstGeom prst="rect">
            <a:avLst/>
          </a:prstGeom>
        </p:spPr>
        <p:txBody>
          <a:bodyPr wrap="none">
            <a:spAutoFit/>
          </a:bodyPr>
          <a:lstStyle/>
          <a:p>
            <a:r>
              <a:rPr lang="en-GB" dirty="0">
                <a:hlinkClick r:id="rId4"/>
              </a:rPr>
              <a:t>https://vimeo.com/1077930075</a:t>
            </a:r>
            <a:endParaRPr lang="en-GB" dirty="0"/>
          </a:p>
        </p:txBody>
      </p:sp>
      <p:sp>
        <p:nvSpPr>
          <p:cNvPr id="2" name="Rectangle 1">
            <a:extLst>
              <a:ext uri="{FF2B5EF4-FFF2-40B4-BE49-F238E27FC236}">
                <a16:creationId xmlns:a16="http://schemas.microsoft.com/office/drawing/2014/main" id="{DA55225B-7091-4E9E-ADEF-892555076BD6}"/>
              </a:ext>
            </a:extLst>
          </p:cNvPr>
          <p:cNvSpPr/>
          <p:nvPr/>
        </p:nvSpPr>
        <p:spPr>
          <a:xfrm>
            <a:off x="1605121" y="2279411"/>
            <a:ext cx="4680269" cy="923330"/>
          </a:xfrm>
          <a:prstGeom prst="rect">
            <a:avLst/>
          </a:prstGeom>
        </p:spPr>
        <p:txBody>
          <a:bodyPr wrap="square">
            <a:spAutoFit/>
          </a:bodyPr>
          <a:lstStyle/>
          <a:p>
            <a:r>
              <a:rPr lang="en-US" dirty="0">
                <a:solidFill>
                  <a:srgbClr val="00B0F0"/>
                </a:solidFill>
                <a:ea typeface="+mn-lt"/>
                <a:cs typeface="+mn-lt"/>
              </a:rPr>
              <a:t>“Fantastic session! Loved how it reframed my thinking &amp; gave me new tools!” – Level 3 Digital Marketing Apprentice</a:t>
            </a:r>
            <a:endParaRPr lang="en-US" dirty="0">
              <a:solidFill>
                <a:srgbClr val="00B0F0"/>
              </a:solidFill>
            </a:endParaRPr>
          </a:p>
        </p:txBody>
      </p:sp>
      <p:sp>
        <p:nvSpPr>
          <p:cNvPr id="3" name="Rectangle 2">
            <a:extLst>
              <a:ext uri="{FF2B5EF4-FFF2-40B4-BE49-F238E27FC236}">
                <a16:creationId xmlns:a16="http://schemas.microsoft.com/office/drawing/2014/main" id="{39E825CB-1025-46F6-A33B-D3C099BCB2BA}"/>
              </a:ext>
            </a:extLst>
          </p:cNvPr>
          <p:cNvSpPr/>
          <p:nvPr/>
        </p:nvSpPr>
        <p:spPr>
          <a:xfrm>
            <a:off x="1605121" y="4049951"/>
            <a:ext cx="4902211" cy="1477328"/>
          </a:xfrm>
          <a:prstGeom prst="rect">
            <a:avLst/>
          </a:prstGeom>
        </p:spPr>
        <p:txBody>
          <a:bodyPr wrap="square">
            <a:spAutoFit/>
          </a:bodyPr>
          <a:lstStyle/>
          <a:p>
            <a:pPr>
              <a:buNone/>
            </a:pPr>
            <a:r>
              <a:rPr lang="en-GB" dirty="0">
                <a:solidFill>
                  <a:srgbClr val="00B0F0"/>
                </a:solidFill>
              </a:rPr>
              <a:t>“I feel like I can aid the development of others in my company by sharing this knowledge. I also feel like I can offer more to the company as an innovative engineer.” – L4 Engineering Apprentice</a:t>
            </a:r>
          </a:p>
        </p:txBody>
      </p:sp>
    </p:spTree>
    <p:extLst>
      <p:ext uri="{BB962C8B-B14F-4D97-AF65-F5344CB8AC3E}">
        <p14:creationId xmlns:p14="http://schemas.microsoft.com/office/powerpoint/2010/main" val="186220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A8601-690B-447C-920B-6C6FF00A21EE}"/>
              </a:ext>
            </a:extLst>
          </p:cNvPr>
          <p:cNvSpPr>
            <a:spLocks noGrp="1"/>
          </p:cNvSpPr>
          <p:nvPr>
            <p:ph type="title"/>
          </p:nvPr>
        </p:nvSpPr>
        <p:spPr>
          <a:xfrm>
            <a:off x="1479550" y="862669"/>
            <a:ext cx="10586720" cy="1325563"/>
          </a:xfrm>
        </p:spPr>
        <p:txBody>
          <a:bodyPr lIns="91440" tIns="45720" rIns="91440" bIns="45720" anchor="t"/>
          <a:lstStyle/>
          <a:p>
            <a:r>
              <a:rPr lang="en-GB" sz="5400" dirty="0"/>
              <a:t>How is Learning Measured?</a:t>
            </a:r>
            <a:endParaRPr lang="en-US" sz="5400" dirty="0"/>
          </a:p>
        </p:txBody>
      </p:sp>
      <p:pic>
        <p:nvPicPr>
          <p:cNvPr id="7" name="Content Placeholder 6">
            <a:extLst>
              <a:ext uri="{FF2B5EF4-FFF2-40B4-BE49-F238E27FC236}">
                <a16:creationId xmlns:a16="http://schemas.microsoft.com/office/drawing/2014/main" id="{B3F7FF3B-1052-4034-B567-212648A46354}"/>
              </a:ext>
            </a:extLst>
          </p:cNvPr>
          <p:cNvPicPr>
            <a:picLocks noGrp="1" noChangeAspect="1"/>
          </p:cNvPicPr>
          <p:nvPr>
            <p:ph idx="1"/>
          </p:nvPr>
        </p:nvPicPr>
        <p:blipFill>
          <a:blip r:embed="rId2"/>
          <a:stretch>
            <a:fillRect/>
          </a:stretch>
        </p:blipFill>
        <p:spPr>
          <a:xfrm>
            <a:off x="1608816" y="4552323"/>
            <a:ext cx="4625095" cy="208427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07DB8316-C78A-460E-8E8C-A92158CA8456}"/>
              </a:ext>
            </a:extLst>
          </p:cNvPr>
          <p:cNvSpPr txBox="1"/>
          <p:nvPr/>
        </p:nvSpPr>
        <p:spPr>
          <a:xfrm>
            <a:off x="6772910" y="5554092"/>
            <a:ext cx="4609019" cy="523220"/>
          </a:xfrm>
          <a:prstGeom prst="rect">
            <a:avLst/>
          </a:prstGeom>
          <a:noFill/>
        </p:spPr>
        <p:txBody>
          <a:bodyPr wrap="none" rtlCol="0">
            <a:spAutoFit/>
          </a:bodyPr>
          <a:lstStyle/>
          <a:p>
            <a:r>
              <a:rPr lang="en-GB" sz="2800" dirty="0">
                <a:hlinkClick r:id="rId3"/>
              </a:rPr>
              <a:t>www.innovationliteracy.co.uk</a:t>
            </a:r>
            <a:r>
              <a:rPr lang="en-GB" sz="2800" dirty="0"/>
              <a:t> </a:t>
            </a:r>
          </a:p>
        </p:txBody>
      </p:sp>
      <p:sp>
        <p:nvSpPr>
          <p:cNvPr id="3" name="TextBox 2">
            <a:extLst>
              <a:ext uri="{FF2B5EF4-FFF2-40B4-BE49-F238E27FC236}">
                <a16:creationId xmlns:a16="http://schemas.microsoft.com/office/drawing/2014/main" id="{C68AA3B3-D5EE-440A-9EBF-5A2BE1536298}"/>
              </a:ext>
            </a:extLst>
          </p:cNvPr>
          <p:cNvSpPr txBox="1"/>
          <p:nvPr/>
        </p:nvSpPr>
        <p:spPr>
          <a:xfrm>
            <a:off x="1479550" y="2132490"/>
            <a:ext cx="5473591" cy="2400657"/>
          </a:xfrm>
          <a:prstGeom prst="rect">
            <a:avLst/>
          </a:prstGeom>
          <a:noFill/>
        </p:spPr>
        <p:txBody>
          <a:bodyPr wrap="square" rtlCol="0">
            <a:spAutoFit/>
          </a:bodyPr>
          <a:lstStyle/>
          <a:p>
            <a:r>
              <a:rPr lang="en-GB" sz="1600" dirty="0"/>
              <a:t>All apprentices are given access to our bespoke learning management system where they will:</a:t>
            </a:r>
          </a:p>
          <a:p>
            <a:endParaRPr lang="en-GB" sz="1600" dirty="0"/>
          </a:p>
          <a:p>
            <a:pPr marL="285750" indent="-285750">
              <a:buFont typeface="Arial" panose="020B0604020202020204" pitchFamily="34" charset="0"/>
              <a:buChar char="•"/>
            </a:pPr>
            <a:r>
              <a:rPr lang="en-GB" sz="1600" dirty="0"/>
              <a:t>Complete quizzes to complete modules, </a:t>
            </a:r>
          </a:p>
          <a:p>
            <a:pPr marL="285750" indent="-285750">
              <a:buFont typeface="Arial" panose="020B0604020202020204" pitchFamily="34" charset="0"/>
              <a:buChar char="•"/>
            </a:pPr>
            <a:r>
              <a:rPr lang="en-GB" sz="1600" dirty="0"/>
              <a:t>Provide feedback on the programme</a:t>
            </a:r>
          </a:p>
          <a:p>
            <a:pPr marL="285750" indent="-285750">
              <a:buFont typeface="Arial" panose="020B0604020202020204" pitchFamily="34" charset="0"/>
              <a:buChar char="•"/>
            </a:pPr>
            <a:r>
              <a:rPr lang="en-GB" sz="1600" dirty="0"/>
              <a:t>Rank their confidence before and after the programme</a:t>
            </a:r>
          </a:p>
          <a:p>
            <a:pPr marL="285750" indent="-285750">
              <a:buFont typeface="Arial" panose="020B0604020202020204" pitchFamily="34" charset="0"/>
              <a:buChar char="•"/>
            </a:pPr>
            <a:r>
              <a:rPr lang="en-GB" sz="1600" dirty="0"/>
              <a:t>Locate additional resources such as the </a:t>
            </a:r>
            <a:r>
              <a:rPr lang="en-GB" sz="1600" dirty="0">
                <a:hlinkClick r:id="rId4"/>
              </a:rPr>
              <a:t>glossary</a:t>
            </a:r>
            <a:endParaRPr lang="en-GB" sz="1600" dirty="0"/>
          </a:p>
          <a:p>
            <a:endParaRPr lang="en-GB" dirty="0"/>
          </a:p>
          <a:p>
            <a:endParaRPr lang="en-GB" dirty="0"/>
          </a:p>
        </p:txBody>
      </p:sp>
      <p:pic>
        <p:nvPicPr>
          <p:cNvPr id="6" name="Picture 5">
            <a:extLst>
              <a:ext uri="{FF2B5EF4-FFF2-40B4-BE49-F238E27FC236}">
                <a16:creationId xmlns:a16="http://schemas.microsoft.com/office/drawing/2014/main" id="{6F014710-26DF-4664-B7F7-43DE45958777}"/>
              </a:ext>
            </a:extLst>
          </p:cNvPr>
          <p:cNvPicPr>
            <a:picLocks noChangeAspect="1"/>
          </p:cNvPicPr>
          <p:nvPr/>
        </p:nvPicPr>
        <p:blipFill>
          <a:blip r:embed="rId5"/>
          <a:srcRect r="116" b="15913"/>
          <a:stretch>
            <a:fillRect/>
          </a:stretch>
        </p:blipFill>
        <p:spPr>
          <a:xfrm>
            <a:off x="7110558" y="2070882"/>
            <a:ext cx="4436428" cy="27695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23272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CABCF-AA65-4BCF-B9FB-A8ECB2C7916D}"/>
              </a:ext>
            </a:extLst>
          </p:cNvPr>
          <p:cNvSpPr>
            <a:spLocks noGrp="1"/>
          </p:cNvSpPr>
          <p:nvPr>
            <p:ph type="title"/>
          </p:nvPr>
        </p:nvSpPr>
        <p:spPr>
          <a:xfrm>
            <a:off x="1450900" y="970253"/>
            <a:ext cx="10586720" cy="1325563"/>
          </a:xfrm>
        </p:spPr>
        <p:txBody>
          <a:bodyPr/>
          <a:lstStyle/>
          <a:p>
            <a:r>
              <a:rPr lang="fr-FR" b="1" dirty="0"/>
              <a:t>How </a:t>
            </a:r>
            <a:r>
              <a:rPr lang="fr-FR" b="1" dirty="0" err="1"/>
              <a:t>is</a:t>
            </a:r>
            <a:r>
              <a:rPr lang="fr-FR" b="1" dirty="0"/>
              <a:t> </a:t>
            </a:r>
            <a:r>
              <a:rPr lang="fr-FR" b="1" dirty="0" err="1"/>
              <a:t>learning</a:t>
            </a:r>
            <a:r>
              <a:rPr lang="fr-FR" b="1" dirty="0"/>
              <a:t> </a:t>
            </a:r>
            <a:r>
              <a:rPr lang="fr-FR" b="1" dirty="0" err="1"/>
              <a:t>benchmarked</a:t>
            </a:r>
            <a:r>
              <a:rPr lang="fr-FR" b="1" dirty="0"/>
              <a:t>?</a:t>
            </a:r>
            <a:br>
              <a:rPr lang="fr-FR" b="1" dirty="0"/>
            </a:br>
            <a:endParaRPr lang="en-GB" dirty="0"/>
          </a:p>
        </p:txBody>
      </p:sp>
      <p:sp>
        <p:nvSpPr>
          <p:cNvPr id="4" name="AutoShape 2" descr="https://ukc-powerpoint.officeapps.live.com/pods/GetClipboardImage.ashx?Id=1f80dd46-f505-4e35-87bd-a479e6144e87&amp;DC=GUK3&amp;pkey=892bf6db-e0c7-4e30-bc52-f2ea77924385&amp;wdwaccluster=GUK3">
            <a:extLst>
              <a:ext uri="{FF2B5EF4-FFF2-40B4-BE49-F238E27FC236}">
                <a16:creationId xmlns:a16="http://schemas.microsoft.com/office/drawing/2014/main" id="{12025D9C-984B-417F-9DF9-B1B708CC1FA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 name="AutoShape 4" descr="https://ukc-powerpoint.officeapps.live.com/pods/GetClipboardImage.ashx?Id=1f80dd46-f505-4e35-87bd-a479e6144e87&amp;DC=GUK3&amp;pkey=892bf6db-e0c7-4e30-bc52-f2ea77924385&amp;wdwaccluster=GUK3">
            <a:extLst>
              <a:ext uri="{FF2B5EF4-FFF2-40B4-BE49-F238E27FC236}">
                <a16:creationId xmlns:a16="http://schemas.microsoft.com/office/drawing/2014/main" id="{1C3BDD92-CD83-4463-94D7-D4017A5F193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 name="Rectangle 5">
            <a:extLst>
              <a:ext uri="{FF2B5EF4-FFF2-40B4-BE49-F238E27FC236}">
                <a16:creationId xmlns:a16="http://schemas.microsoft.com/office/drawing/2014/main" id="{852863B2-5279-44D3-96CE-D0846FA8BFA7}"/>
              </a:ext>
            </a:extLst>
          </p:cNvPr>
          <p:cNvSpPr/>
          <p:nvPr/>
        </p:nvSpPr>
        <p:spPr>
          <a:xfrm>
            <a:off x="1450900" y="2434099"/>
            <a:ext cx="6096000" cy="338554"/>
          </a:xfrm>
          <a:prstGeom prst="rect">
            <a:avLst/>
          </a:prstGeom>
        </p:spPr>
        <p:txBody>
          <a:bodyPr lIns="91440" tIns="45720" rIns="91440" bIns="45720" anchor="t">
            <a:spAutoFit/>
          </a:bodyPr>
          <a:lstStyle/>
          <a:p>
            <a:pPr fontAlgn="base"/>
            <a:endParaRPr lang="en-US" sz="1600" dirty="0">
              <a:solidFill>
                <a:srgbClr val="8A199C"/>
              </a:solidFill>
              <a:latin typeface="Arial"/>
              <a:cs typeface="Arial"/>
            </a:endParaRPr>
          </a:p>
        </p:txBody>
      </p:sp>
      <p:sp>
        <p:nvSpPr>
          <p:cNvPr id="9" name="Rectangle 8">
            <a:extLst>
              <a:ext uri="{FF2B5EF4-FFF2-40B4-BE49-F238E27FC236}">
                <a16:creationId xmlns:a16="http://schemas.microsoft.com/office/drawing/2014/main" id="{896DEC8C-084C-4914-B7DB-D95B5E178D8E}"/>
              </a:ext>
            </a:extLst>
          </p:cNvPr>
          <p:cNvSpPr/>
          <p:nvPr/>
        </p:nvSpPr>
        <p:spPr>
          <a:xfrm>
            <a:off x="5105717" y="3679669"/>
            <a:ext cx="2743200" cy="369332"/>
          </a:xfrm>
          <a:prstGeom prst="rect">
            <a:avLst/>
          </a:prstGeom>
        </p:spPr>
        <p:txBody>
          <a:bodyPr wrap="square">
            <a:spAutoFit/>
          </a:bodyPr>
          <a:lstStyle/>
          <a:p>
            <a:pPr algn="ctr" fontAlgn="base"/>
            <a:r>
              <a:rPr lang="en-US" dirty="0">
                <a:solidFill>
                  <a:srgbClr val="8A199C"/>
                </a:solidFill>
                <a:latin typeface="Arial" panose="020B0604020202020204" pitchFamily="34" charset="0"/>
              </a:rPr>
              <a:t>​</a:t>
            </a:r>
            <a:endParaRPr lang="en-US" dirty="0">
              <a:solidFill>
                <a:srgbClr val="8A199C"/>
              </a:solidFill>
              <a:latin typeface="Segoe UI" panose="020B0502040204020203" pitchFamily="34" charset="0"/>
            </a:endParaRPr>
          </a:p>
        </p:txBody>
      </p:sp>
      <p:sp>
        <p:nvSpPr>
          <p:cNvPr id="12" name="Content Placeholder 11">
            <a:extLst>
              <a:ext uri="{FF2B5EF4-FFF2-40B4-BE49-F238E27FC236}">
                <a16:creationId xmlns:a16="http://schemas.microsoft.com/office/drawing/2014/main" id="{4500ABFB-2535-256C-4F35-139B96112B68}"/>
              </a:ext>
            </a:extLst>
          </p:cNvPr>
          <p:cNvSpPr>
            <a:spLocks noGrp="1"/>
          </p:cNvSpPr>
          <p:nvPr>
            <p:ph idx="1"/>
          </p:nvPr>
        </p:nvSpPr>
        <p:spPr>
          <a:xfrm>
            <a:off x="1605280" y="2740025"/>
            <a:ext cx="5630021" cy="3551495"/>
          </a:xfrm>
        </p:spPr>
        <p:txBody>
          <a:bodyPr lIns="91440" tIns="45720" rIns="91440" bIns="45720" anchor="t"/>
          <a:lstStyle/>
          <a:p>
            <a:pPr marL="0" indent="0">
              <a:buNone/>
            </a:pPr>
            <a:r>
              <a:rPr lang="en-GB" sz="1600" dirty="0"/>
              <a:t>The </a:t>
            </a:r>
            <a:r>
              <a:rPr lang="fr-FR" sz="1600" b="1" dirty="0"/>
              <a:t>Innovation Commercialisation and </a:t>
            </a:r>
            <a:r>
              <a:rPr lang="en-GB" sz="1600" b="1" dirty="0"/>
              <a:t>Entrepreneurship</a:t>
            </a:r>
            <a:r>
              <a:rPr lang="fr-FR" sz="1600" b="1" dirty="0"/>
              <a:t> </a:t>
            </a:r>
            <a:r>
              <a:rPr lang="fr-FR" sz="1600" b="1" dirty="0" err="1"/>
              <a:t>Skills</a:t>
            </a:r>
            <a:r>
              <a:rPr lang="fr-FR" sz="1600" b="1" dirty="0"/>
              <a:t> </a:t>
            </a:r>
            <a:r>
              <a:rPr lang="fr-FR" sz="1600" b="1" dirty="0" err="1"/>
              <a:t>framework</a:t>
            </a:r>
            <a:r>
              <a:rPr lang="fr-FR" sz="1600" b="1" dirty="0"/>
              <a:t> .</a:t>
            </a:r>
          </a:p>
          <a:p>
            <a:pPr marL="0" indent="0">
              <a:buNone/>
            </a:pPr>
            <a:r>
              <a:rPr lang="en-GB" sz="1600" dirty="0"/>
              <a:t>The framework details the skills and attributes that employees need to develop to innovate in the future.</a:t>
            </a:r>
          </a:p>
          <a:p>
            <a:pPr marL="0" indent="0">
              <a:buNone/>
            </a:pPr>
            <a:r>
              <a:rPr lang="en-GB" sz="1600" dirty="0"/>
              <a:t>This is the only programme that maps to all skills</a:t>
            </a:r>
          </a:p>
          <a:p>
            <a:pPr marL="0" indent="0">
              <a:buNone/>
            </a:pPr>
            <a:r>
              <a:rPr lang="en-GB" sz="1600" dirty="0"/>
              <a:t>Find out more: </a:t>
            </a:r>
          </a:p>
        </p:txBody>
      </p:sp>
      <p:sp>
        <p:nvSpPr>
          <p:cNvPr id="13" name="Google Shape;808;p124">
            <a:extLst>
              <a:ext uri="{FF2B5EF4-FFF2-40B4-BE49-F238E27FC236}">
                <a16:creationId xmlns:a16="http://schemas.microsoft.com/office/drawing/2014/main" id="{2B6DA269-D9CD-1B32-F8DF-333B4A5F25F8}"/>
              </a:ext>
            </a:extLst>
          </p:cNvPr>
          <p:cNvSpPr txBox="1"/>
          <p:nvPr/>
        </p:nvSpPr>
        <p:spPr>
          <a:xfrm>
            <a:off x="1605280" y="4851950"/>
            <a:ext cx="4368690" cy="580904"/>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RPr lang="en-US"/>
            </a:defPPr>
            <a:lvl1pPr marL="0" marR="0" lvl="0"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9pPr>
          </a:lstStyle>
          <a:p>
            <a:pPr marL="0" lvl="0" indent="0" algn="l" rtl="0">
              <a:spcBef>
                <a:spcPts val="0"/>
              </a:spcBef>
              <a:spcAft>
                <a:spcPts val="0"/>
              </a:spcAft>
              <a:buNone/>
            </a:pPr>
            <a:r>
              <a:rPr lang="en-GB" sz="1800" u="sng" dirty="0">
                <a:solidFill>
                  <a:schemeClr val="dk1"/>
                </a:solidFill>
                <a:hlinkClick r:id="rId3">
                  <a:extLst>
                    <a:ext uri="{A12FA001-AC4F-418D-AE19-62706E023703}">
                      <ahyp:hlinkClr xmlns:ahyp="http://schemas.microsoft.com/office/drawing/2018/hyperlinkcolor" val="tx"/>
                    </a:ext>
                  </a:extLst>
                </a:hlinkClick>
              </a:rPr>
              <a:t>ICE Framework </a:t>
            </a:r>
            <a:endParaRPr lang="en-US" sz="1800" dirty="0">
              <a:solidFill>
                <a:schemeClr val="dk1"/>
              </a:solidFill>
            </a:endParaRPr>
          </a:p>
        </p:txBody>
      </p:sp>
      <p:pic>
        <p:nvPicPr>
          <p:cNvPr id="10" name="Picture 6">
            <a:extLst>
              <a:ext uri="{FF2B5EF4-FFF2-40B4-BE49-F238E27FC236}">
                <a16:creationId xmlns:a16="http://schemas.microsoft.com/office/drawing/2014/main" id="{5350A7DB-A1D2-439F-ACB8-079A35B634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7648" y="1829807"/>
            <a:ext cx="4626430" cy="4677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3473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202B3-D0DB-B0C2-82DE-6E9321C47724}"/>
              </a:ext>
            </a:extLst>
          </p:cNvPr>
          <p:cNvSpPr>
            <a:spLocks noGrp="1"/>
          </p:cNvSpPr>
          <p:nvPr>
            <p:ph type="title"/>
          </p:nvPr>
        </p:nvSpPr>
        <p:spPr/>
        <p:txBody>
          <a:bodyPr lIns="91440" tIns="45720" rIns="91440" bIns="45720" anchor="t"/>
          <a:lstStyle/>
          <a:p>
            <a:r>
              <a:rPr lang="en-GB" dirty="0"/>
              <a:t>ICE against KSB and Bloom's Taxonomy</a:t>
            </a:r>
          </a:p>
        </p:txBody>
      </p:sp>
      <p:graphicFrame>
        <p:nvGraphicFramePr>
          <p:cNvPr id="5" name="Content Placeholder 4">
            <a:extLst>
              <a:ext uri="{FF2B5EF4-FFF2-40B4-BE49-F238E27FC236}">
                <a16:creationId xmlns:a16="http://schemas.microsoft.com/office/drawing/2014/main" id="{D08EC564-F44B-601D-EE16-D4BCF317F01E}"/>
              </a:ext>
            </a:extLst>
          </p:cNvPr>
          <p:cNvGraphicFramePr>
            <a:graphicFrameLocks noGrp="1"/>
          </p:cNvGraphicFramePr>
          <p:nvPr>
            <p:ph idx="1"/>
            <p:extLst>
              <p:ext uri="{D42A27DB-BD31-4B8C-83A1-F6EECF244321}">
                <p14:modId xmlns:p14="http://schemas.microsoft.com/office/powerpoint/2010/main" val="1356702497"/>
              </p:ext>
            </p:extLst>
          </p:nvPr>
        </p:nvGraphicFramePr>
        <p:xfrm>
          <a:off x="1768248" y="2209346"/>
          <a:ext cx="10109632" cy="4357283"/>
        </p:xfrm>
        <a:graphic>
          <a:graphicData uri="http://schemas.openxmlformats.org/drawingml/2006/table">
            <a:tbl>
              <a:tblPr bandRow="1">
                <a:tableStyleId>{5C22544A-7EE6-4342-B048-85BDC9FD1C3A}</a:tableStyleId>
              </a:tblPr>
              <a:tblGrid>
                <a:gridCol w="2992748">
                  <a:extLst>
                    <a:ext uri="{9D8B030D-6E8A-4147-A177-3AD203B41FA5}">
                      <a16:colId xmlns:a16="http://schemas.microsoft.com/office/drawing/2014/main" val="3006727432"/>
                    </a:ext>
                  </a:extLst>
                </a:gridCol>
                <a:gridCol w="4860835">
                  <a:extLst>
                    <a:ext uri="{9D8B030D-6E8A-4147-A177-3AD203B41FA5}">
                      <a16:colId xmlns:a16="http://schemas.microsoft.com/office/drawing/2014/main" val="3044532139"/>
                    </a:ext>
                  </a:extLst>
                </a:gridCol>
                <a:gridCol w="2256049">
                  <a:extLst>
                    <a:ext uri="{9D8B030D-6E8A-4147-A177-3AD203B41FA5}">
                      <a16:colId xmlns:a16="http://schemas.microsoft.com/office/drawing/2014/main" val="3765002617"/>
                    </a:ext>
                  </a:extLst>
                </a:gridCol>
              </a:tblGrid>
              <a:tr h="987364">
                <a:tc>
                  <a:txBody>
                    <a:bodyPr/>
                    <a:lstStyle/>
                    <a:p>
                      <a:pPr algn="l" rtl="0" fontAlgn="base">
                        <a:lnSpc>
                          <a:spcPts val="825"/>
                        </a:lnSpc>
                        <a:buNone/>
                      </a:pPr>
                      <a:r>
                        <a:rPr lang="en-US" sz="2000" b="1" i="0" cap="all" dirty="0">
                          <a:solidFill>
                            <a:schemeClr val="tx1"/>
                          </a:solidFill>
                          <a:effectLst/>
                          <a:latin typeface="Franklin Gothic Medium"/>
                        </a:rPr>
                        <a:t>ICE Skill Category</a:t>
                      </a:r>
                      <a:endParaRPr lang="en-US" sz="2000" b="1" i="0" dirty="0">
                        <a:solidFill>
                          <a:schemeClr val="tx1"/>
                        </a:solidFill>
                        <a:effectLst/>
                        <a:latin typeface="Franklin Gothic Medium"/>
                      </a:endParaRPr>
                    </a:p>
                  </a:txBody>
                  <a:tcPr marL="60036" marR="60036" marT="60036" marB="6003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9525" cap="flat" cmpd="sng" algn="ctr">
                      <a:solidFill>
                        <a:srgbClr val="A6025C"/>
                      </a:solidFill>
                      <a:prstDash val="solid"/>
                      <a:round/>
                      <a:headEnd type="none" w="med" len="med"/>
                      <a:tailEnd type="none" w="med" len="med"/>
                    </a:lnB>
                    <a:noFill/>
                  </a:tcPr>
                </a:tc>
                <a:tc>
                  <a:txBody>
                    <a:bodyPr/>
                    <a:lstStyle/>
                    <a:p>
                      <a:pPr algn="l" rtl="0" fontAlgn="base">
                        <a:lnSpc>
                          <a:spcPts val="825"/>
                        </a:lnSpc>
                        <a:buNone/>
                      </a:pPr>
                      <a:r>
                        <a:rPr lang="en-US" sz="2000" b="1" i="0" cap="all" dirty="0">
                          <a:solidFill>
                            <a:schemeClr val="tx1"/>
                          </a:solidFill>
                          <a:effectLst/>
                          <a:latin typeface="Franklin Gothic Medium"/>
                        </a:rPr>
                        <a:t>Related Apprenticeship KSBs</a:t>
                      </a:r>
                      <a:endParaRPr lang="en-US" sz="2000" b="1" i="0" dirty="0">
                        <a:solidFill>
                          <a:schemeClr val="tx1"/>
                        </a:solidFill>
                        <a:effectLst/>
                        <a:latin typeface="Franklin Gothic Medium"/>
                      </a:endParaRPr>
                    </a:p>
                  </a:txBody>
                  <a:tcPr marL="60036" marR="60036" marT="60036" marB="6003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9525" cap="flat" cmpd="sng" algn="ctr">
                      <a:solidFill>
                        <a:srgbClr val="A6025C"/>
                      </a:solidFill>
                      <a:prstDash val="solid"/>
                      <a:round/>
                      <a:headEnd type="none" w="med" len="med"/>
                      <a:tailEnd type="none" w="med" len="med"/>
                    </a:lnB>
                    <a:noFill/>
                  </a:tcPr>
                </a:tc>
                <a:tc>
                  <a:txBody>
                    <a:bodyPr/>
                    <a:lstStyle/>
                    <a:p>
                      <a:pPr algn="l" rtl="0" fontAlgn="base">
                        <a:lnSpc>
                          <a:spcPts val="825"/>
                        </a:lnSpc>
                        <a:buNone/>
                      </a:pPr>
                      <a:r>
                        <a:rPr lang="en-US" sz="2000" b="1" i="0" cap="all" dirty="0">
                          <a:solidFill>
                            <a:schemeClr val="tx1"/>
                          </a:solidFill>
                          <a:effectLst/>
                          <a:latin typeface="Franklin Gothic Medium"/>
                        </a:rPr>
                        <a:t>Bloom’s Level</a:t>
                      </a:r>
                      <a:endParaRPr lang="en-US" sz="2000" b="1" i="0" dirty="0">
                        <a:solidFill>
                          <a:schemeClr val="tx1"/>
                        </a:solidFill>
                        <a:effectLst/>
                        <a:latin typeface="Franklin Gothic Medium"/>
                      </a:endParaRPr>
                    </a:p>
                  </a:txBody>
                  <a:tcPr marL="60036" marR="60036" marT="60036" marB="6003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9525" cap="flat" cmpd="sng" algn="ctr">
                      <a:solidFill>
                        <a:srgbClr val="A6025C"/>
                      </a:solidFill>
                      <a:prstDash val="solid"/>
                      <a:round/>
                      <a:headEnd type="none" w="med" len="med"/>
                      <a:tailEnd type="none" w="med" len="med"/>
                    </a:lnB>
                    <a:noFill/>
                  </a:tcPr>
                </a:tc>
                <a:extLst>
                  <a:ext uri="{0D108BD9-81ED-4DB2-BD59-A6C34878D82A}">
                    <a16:rowId xmlns:a16="http://schemas.microsoft.com/office/drawing/2014/main" val="2060160040"/>
                  </a:ext>
                </a:extLst>
              </a:tr>
              <a:tr h="622469">
                <a:tc>
                  <a:txBody>
                    <a:bodyPr/>
                    <a:lstStyle/>
                    <a:p>
                      <a:pPr algn="l" rtl="0" fontAlgn="base">
                        <a:lnSpc>
                          <a:spcPts val="675"/>
                        </a:lnSpc>
                        <a:buNone/>
                      </a:pPr>
                      <a:r>
                        <a:rPr lang="en-US" sz="1600" b="1" i="0" dirty="0">
                          <a:solidFill>
                            <a:schemeClr val="tx1"/>
                          </a:solidFill>
                          <a:effectLst/>
                          <a:latin typeface="Franklin Gothic Medium"/>
                        </a:rPr>
                        <a:t>Critical Self-Reflection Skills</a:t>
                      </a:r>
                      <a:endParaRPr lang="en-US" sz="1600" b="0" i="0" dirty="0">
                        <a:solidFill>
                          <a:schemeClr val="tx1"/>
                        </a:solidFill>
                        <a:effectLst/>
                        <a:latin typeface="Franklin Gothic Medium"/>
                      </a:endParaRPr>
                    </a:p>
                  </a:txBody>
                  <a:tcPr marL="60036" marR="60036" marT="60036" marB="6003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A6025C"/>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ts val="675"/>
                        </a:lnSpc>
                        <a:buNone/>
                      </a:pPr>
                      <a:r>
                        <a:rPr lang="en-US" sz="1600" b="0" i="0" dirty="0">
                          <a:solidFill>
                            <a:schemeClr val="tx1"/>
                          </a:solidFill>
                          <a:effectLst/>
                          <a:latin typeface="Franklin Gothic Medium"/>
                        </a:rPr>
                        <a:t>Self-awareness, continuous improvement</a:t>
                      </a:r>
                    </a:p>
                  </a:txBody>
                  <a:tcPr marL="60036" marR="60036" marT="60036" marB="6003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A6025C"/>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ts val="675"/>
                        </a:lnSpc>
                        <a:buNone/>
                      </a:pPr>
                      <a:r>
                        <a:rPr lang="en-US" sz="1600" b="0" i="0" dirty="0">
                          <a:solidFill>
                            <a:schemeClr val="tx1"/>
                          </a:solidFill>
                          <a:effectLst/>
                          <a:latin typeface="Franklin Gothic Medium"/>
                        </a:rPr>
                        <a:t>Evaluate</a:t>
                      </a:r>
                    </a:p>
                  </a:txBody>
                  <a:tcPr marL="60036" marR="60036" marT="60036" marB="6003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A6025C"/>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3594749"/>
                  </a:ext>
                </a:extLst>
              </a:tr>
              <a:tr h="880043">
                <a:tc>
                  <a:txBody>
                    <a:bodyPr/>
                    <a:lstStyle/>
                    <a:p>
                      <a:pPr algn="l" rtl="0" fontAlgn="base">
                        <a:lnSpc>
                          <a:spcPts val="675"/>
                        </a:lnSpc>
                        <a:buNone/>
                      </a:pPr>
                      <a:r>
                        <a:rPr lang="en-GB" sz="1600" b="1" i="0" noProof="0" dirty="0">
                          <a:solidFill>
                            <a:schemeClr val="tx1"/>
                          </a:solidFill>
                          <a:effectLst/>
                          <a:latin typeface="Franklin Gothic Medium"/>
                        </a:rPr>
                        <a:t>Organisational</a:t>
                      </a:r>
                      <a:r>
                        <a:rPr lang="en-US" sz="1600" b="1" i="0" dirty="0">
                          <a:solidFill>
                            <a:schemeClr val="tx1"/>
                          </a:solidFill>
                          <a:effectLst/>
                          <a:latin typeface="Franklin Gothic Medium"/>
                        </a:rPr>
                        <a:t> Skills</a:t>
                      </a:r>
                      <a:endParaRPr lang="en-US" sz="1600" b="0" i="0" dirty="0">
                        <a:solidFill>
                          <a:schemeClr val="tx1"/>
                        </a:solidFill>
                        <a:effectLst/>
                        <a:latin typeface="Franklin Gothic Medium"/>
                      </a:endParaRPr>
                    </a:p>
                  </a:txBody>
                  <a:tcPr marL="60036" marR="60036" marT="60036" marB="6003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ts val="675"/>
                        </a:lnSpc>
                        <a:buNone/>
                      </a:pPr>
                      <a:r>
                        <a:rPr lang="en-US" sz="1600" b="0" i="0" dirty="0">
                          <a:solidFill>
                            <a:schemeClr val="tx1"/>
                          </a:solidFill>
                          <a:effectLst/>
                          <a:latin typeface="Franklin Gothic Medium"/>
                        </a:rPr>
                        <a:t>Planning, </a:t>
                      </a:r>
                      <a:r>
                        <a:rPr lang="en-GB" sz="1600" b="0" i="0" noProof="0" dirty="0">
                          <a:solidFill>
                            <a:schemeClr val="tx1"/>
                          </a:solidFill>
                          <a:effectLst/>
                          <a:latin typeface="Franklin Gothic Medium"/>
                        </a:rPr>
                        <a:t>prioritisation</a:t>
                      </a:r>
                      <a:r>
                        <a:rPr lang="en-US" sz="1600" b="0" i="0" dirty="0">
                          <a:solidFill>
                            <a:schemeClr val="tx1"/>
                          </a:solidFill>
                          <a:effectLst/>
                          <a:latin typeface="Franklin Gothic Medium"/>
                        </a:rPr>
                        <a:t>, resource management</a:t>
                      </a:r>
                    </a:p>
                  </a:txBody>
                  <a:tcPr marL="60036" marR="60036" marT="60036" marB="6003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ts val="675"/>
                        </a:lnSpc>
                        <a:buNone/>
                      </a:pPr>
                      <a:r>
                        <a:rPr lang="en-US" sz="1600" b="0" i="0" dirty="0">
                          <a:solidFill>
                            <a:schemeClr val="tx1"/>
                          </a:solidFill>
                          <a:effectLst/>
                          <a:latin typeface="Franklin Gothic Medium"/>
                        </a:rPr>
                        <a:t>Apply</a:t>
                      </a:r>
                    </a:p>
                  </a:txBody>
                  <a:tcPr marL="60036" marR="60036" marT="60036" marB="6003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30612551"/>
                  </a:ext>
                </a:extLst>
              </a:tr>
              <a:tr h="622469">
                <a:tc>
                  <a:txBody>
                    <a:bodyPr/>
                    <a:lstStyle/>
                    <a:p>
                      <a:pPr algn="l" rtl="0" fontAlgn="base">
                        <a:lnSpc>
                          <a:spcPts val="675"/>
                        </a:lnSpc>
                        <a:buNone/>
                      </a:pPr>
                      <a:r>
                        <a:rPr lang="en-US" sz="1600" b="1" i="0" dirty="0">
                          <a:solidFill>
                            <a:schemeClr val="tx1"/>
                          </a:solidFill>
                          <a:effectLst/>
                          <a:latin typeface="Franklin Gothic Medium"/>
                        </a:rPr>
                        <a:t>Conceptual Skills</a:t>
                      </a:r>
                      <a:endParaRPr lang="en-US" sz="1600" b="0" i="0" dirty="0">
                        <a:solidFill>
                          <a:schemeClr val="tx1"/>
                        </a:solidFill>
                        <a:effectLst/>
                        <a:latin typeface="Franklin Gothic Medium"/>
                      </a:endParaRPr>
                    </a:p>
                  </a:txBody>
                  <a:tcPr marL="60036" marR="60036" marT="60036" marB="6003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ts val="675"/>
                        </a:lnSpc>
                        <a:buNone/>
                      </a:pPr>
                      <a:r>
                        <a:rPr lang="en-US" sz="1600" b="0" i="0" dirty="0">
                          <a:solidFill>
                            <a:schemeClr val="tx1"/>
                          </a:solidFill>
                          <a:effectLst/>
                          <a:latin typeface="Franklin Gothic Medium"/>
                        </a:rPr>
                        <a:t>Creativity, strategic thinking, synthesis</a:t>
                      </a:r>
                    </a:p>
                  </a:txBody>
                  <a:tcPr marL="60036" marR="60036" marT="60036" marB="6003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ts val="675"/>
                        </a:lnSpc>
                        <a:buNone/>
                      </a:pPr>
                      <a:r>
                        <a:rPr lang="en-US" sz="1600" b="0" i="0" dirty="0">
                          <a:solidFill>
                            <a:schemeClr val="tx1"/>
                          </a:solidFill>
                          <a:effectLst/>
                          <a:latin typeface="Franklin Gothic Medium"/>
                        </a:rPr>
                        <a:t>Create</a:t>
                      </a:r>
                    </a:p>
                  </a:txBody>
                  <a:tcPr marL="60036" marR="60036" marT="60036" marB="6003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48608409"/>
                  </a:ext>
                </a:extLst>
              </a:tr>
              <a:tr h="622469">
                <a:tc>
                  <a:txBody>
                    <a:bodyPr/>
                    <a:lstStyle/>
                    <a:p>
                      <a:pPr algn="l" rtl="0" fontAlgn="base">
                        <a:lnSpc>
                          <a:spcPts val="675"/>
                        </a:lnSpc>
                        <a:buNone/>
                      </a:pPr>
                      <a:r>
                        <a:rPr lang="en-US" sz="1600" b="1" i="0" dirty="0">
                          <a:solidFill>
                            <a:schemeClr val="tx1"/>
                          </a:solidFill>
                          <a:effectLst/>
                          <a:latin typeface="Franklin Gothic Medium"/>
                        </a:rPr>
                        <a:t>Evaluative Skills</a:t>
                      </a:r>
                      <a:endParaRPr lang="en-US" sz="1600" b="0" i="0" dirty="0">
                        <a:solidFill>
                          <a:schemeClr val="tx1"/>
                        </a:solidFill>
                        <a:effectLst/>
                        <a:latin typeface="Franklin Gothic Medium"/>
                      </a:endParaRPr>
                    </a:p>
                  </a:txBody>
                  <a:tcPr marL="60036" marR="60036" marT="60036" marB="6003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ts val="675"/>
                        </a:lnSpc>
                        <a:buNone/>
                      </a:pPr>
                      <a:r>
                        <a:rPr lang="en-US" sz="1600" b="0" i="0" dirty="0">
                          <a:solidFill>
                            <a:schemeClr val="tx1"/>
                          </a:solidFill>
                          <a:effectLst/>
                          <a:latin typeface="Franklin Gothic Medium"/>
                        </a:rPr>
                        <a:t>Analytical thinking, decision-making</a:t>
                      </a:r>
                    </a:p>
                  </a:txBody>
                  <a:tcPr marL="60036" marR="60036" marT="60036" marB="6003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ts val="675"/>
                        </a:lnSpc>
                        <a:buNone/>
                      </a:pPr>
                      <a:r>
                        <a:rPr lang="en-US" sz="1600" b="0" i="0" dirty="0">
                          <a:solidFill>
                            <a:schemeClr val="tx1"/>
                          </a:solidFill>
                          <a:effectLst/>
                          <a:latin typeface="Franklin Gothic Medium"/>
                        </a:rPr>
                        <a:t>Analyze/Evaluate</a:t>
                      </a:r>
                    </a:p>
                  </a:txBody>
                  <a:tcPr marL="60036" marR="60036" marT="60036" marB="6003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12841885"/>
                  </a:ext>
                </a:extLst>
              </a:tr>
              <a:tr h="622469">
                <a:tc>
                  <a:txBody>
                    <a:bodyPr/>
                    <a:lstStyle/>
                    <a:p>
                      <a:pPr algn="l" rtl="0" fontAlgn="base">
                        <a:lnSpc>
                          <a:spcPts val="675"/>
                        </a:lnSpc>
                        <a:buNone/>
                      </a:pPr>
                      <a:r>
                        <a:rPr lang="en-US" sz="1600" b="1" i="0" dirty="0">
                          <a:solidFill>
                            <a:schemeClr val="tx1"/>
                          </a:solidFill>
                          <a:effectLst/>
                          <a:latin typeface="Franklin Gothic Medium"/>
                        </a:rPr>
                        <a:t>Relational Skills</a:t>
                      </a:r>
                      <a:endParaRPr lang="en-US" sz="1600" b="0" i="0" dirty="0">
                        <a:solidFill>
                          <a:schemeClr val="tx1"/>
                        </a:solidFill>
                        <a:effectLst/>
                        <a:latin typeface="Franklin Gothic Medium"/>
                      </a:endParaRPr>
                    </a:p>
                  </a:txBody>
                  <a:tcPr marL="60036" marR="60036" marT="60036" marB="6003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A6025C"/>
                      </a:solidFill>
                      <a:prstDash val="solid"/>
                      <a:round/>
                      <a:headEnd type="none" w="med" len="med"/>
                      <a:tailEnd type="none" w="med" len="med"/>
                    </a:lnB>
                    <a:noFill/>
                  </a:tcPr>
                </a:tc>
                <a:tc>
                  <a:txBody>
                    <a:bodyPr/>
                    <a:lstStyle/>
                    <a:p>
                      <a:pPr algn="l" rtl="0" fontAlgn="base">
                        <a:lnSpc>
                          <a:spcPts val="675"/>
                        </a:lnSpc>
                        <a:buNone/>
                      </a:pPr>
                      <a:r>
                        <a:rPr lang="en-US" sz="1600" b="0" i="0" dirty="0">
                          <a:solidFill>
                            <a:schemeClr val="tx1"/>
                          </a:solidFill>
                          <a:effectLst/>
                          <a:latin typeface="Franklin Gothic Medium"/>
                        </a:rPr>
                        <a:t>Teamwork, communication, collaboration</a:t>
                      </a:r>
                    </a:p>
                  </a:txBody>
                  <a:tcPr marL="60036" marR="60036" marT="60036" marB="6003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A6025C"/>
                      </a:solidFill>
                      <a:prstDash val="solid"/>
                      <a:round/>
                      <a:headEnd type="none" w="med" len="med"/>
                      <a:tailEnd type="none" w="med" len="med"/>
                    </a:lnB>
                    <a:noFill/>
                  </a:tcPr>
                </a:tc>
                <a:tc>
                  <a:txBody>
                    <a:bodyPr/>
                    <a:lstStyle/>
                    <a:p>
                      <a:pPr algn="l" rtl="0" fontAlgn="base">
                        <a:lnSpc>
                          <a:spcPts val="675"/>
                        </a:lnSpc>
                        <a:buNone/>
                      </a:pPr>
                      <a:r>
                        <a:rPr lang="en-US" sz="1600" b="0" i="0" dirty="0">
                          <a:solidFill>
                            <a:schemeClr val="tx1"/>
                          </a:solidFill>
                          <a:effectLst/>
                          <a:latin typeface="Franklin Gothic Medium"/>
                        </a:rPr>
                        <a:t>Apply</a:t>
                      </a:r>
                    </a:p>
                  </a:txBody>
                  <a:tcPr marL="60036" marR="60036" marT="60036" marB="60036"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A6025C"/>
                      </a:solidFill>
                      <a:prstDash val="solid"/>
                      <a:round/>
                      <a:headEnd type="none" w="med" len="med"/>
                      <a:tailEnd type="none" w="med" len="med"/>
                    </a:lnB>
                    <a:noFill/>
                  </a:tcPr>
                </a:tc>
                <a:extLst>
                  <a:ext uri="{0D108BD9-81ED-4DB2-BD59-A6C34878D82A}">
                    <a16:rowId xmlns:a16="http://schemas.microsoft.com/office/drawing/2014/main" val="3956262066"/>
                  </a:ext>
                </a:extLst>
              </a:tr>
            </a:tbl>
          </a:graphicData>
        </a:graphic>
      </p:graphicFrame>
    </p:spTree>
    <p:extLst>
      <p:ext uri="{BB962C8B-B14F-4D97-AF65-F5344CB8AC3E}">
        <p14:creationId xmlns:p14="http://schemas.microsoft.com/office/powerpoint/2010/main" val="2795460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69E817-A628-4C2E-924B-4C65E516E3BE}"/>
              </a:ext>
            </a:extLst>
          </p:cNvPr>
          <p:cNvSpPr>
            <a:spLocks noGrp="1"/>
          </p:cNvSpPr>
          <p:nvPr>
            <p:ph type="title"/>
          </p:nvPr>
        </p:nvSpPr>
        <p:spPr>
          <a:xfrm>
            <a:off x="1605280" y="987776"/>
            <a:ext cx="10586720" cy="1325563"/>
          </a:xfrm>
        </p:spPr>
        <p:txBody>
          <a:bodyPr/>
          <a:lstStyle/>
          <a:p>
            <a:r>
              <a:rPr lang="en-GB" dirty="0"/>
              <a:t>Course Accreditation – OCN London</a:t>
            </a:r>
          </a:p>
        </p:txBody>
      </p:sp>
      <p:sp>
        <p:nvSpPr>
          <p:cNvPr id="8" name="TextBox 7">
            <a:extLst>
              <a:ext uri="{FF2B5EF4-FFF2-40B4-BE49-F238E27FC236}">
                <a16:creationId xmlns:a16="http://schemas.microsoft.com/office/drawing/2014/main" id="{8AA8CD03-35A2-4FE9-96BC-EBD8890CC8FE}"/>
              </a:ext>
            </a:extLst>
          </p:cNvPr>
          <p:cNvSpPr txBox="1"/>
          <p:nvPr/>
        </p:nvSpPr>
        <p:spPr>
          <a:xfrm>
            <a:off x="1605280" y="2071474"/>
            <a:ext cx="5623423" cy="258532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none" strike="noStrike" kern="1200" cap="none" spc="0" normalizeH="0" baseline="0" noProof="0" dirty="0">
              <a:ln>
                <a:noFill/>
              </a:ln>
              <a:solidFill>
                <a:srgbClr val="8A199C"/>
              </a:solidFill>
              <a:effectLst/>
              <a:uLnTx/>
              <a:uFillTx/>
              <a:latin typeface="Franklin Gothic Book" panose="020B0503020102020204"/>
            </a:endParaRPr>
          </a:p>
          <a:p>
            <a:pPr>
              <a:defRPr/>
            </a:pPr>
            <a:r>
              <a:rPr kumimoji="0" lang="en-US" sz="1600" b="0" i="0" u="none" strike="noStrike" kern="1200" cap="none" spc="0" normalizeH="0" baseline="0" noProof="0" dirty="0">
                <a:ln>
                  <a:noFill/>
                </a:ln>
                <a:solidFill>
                  <a:srgbClr val="8A199C"/>
                </a:solidFill>
                <a:effectLst/>
                <a:uLnTx/>
                <a:uFillTx/>
                <a:latin typeface="Franklin Gothic Book" panose="020B0503020102020204"/>
                <a:ea typeface="+mn-ea"/>
                <a:cs typeface="+mn-cs"/>
              </a:rPr>
              <a:t>Upon completion of modules </a:t>
            </a:r>
            <a:r>
              <a:rPr lang="en-US" sz="1600" dirty="0">
                <a:solidFill>
                  <a:srgbClr val="8A199C"/>
                </a:solidFill>
                <a:latin typeface="Franklin Gothic Book" panose="020B0503020102020204"/>
              </a:rPr>
              <a:t>1-4,</a:t>
            </a:r>
            <a:r>
              <a:rPr kumimoji="0" lang="en-US" sz="1600" b="0" i="0" u="none" strike="noStrike" kern="1200" cap="none" spc="0" normalizeH="0" baseline="0" noProof="0" dirty="0">
                <a:ln>
                  <a:noFill/>
                </a:ln>
                <a:solidFill>
                  <a:srgbClr val="8A199C"/>
                </a:solidFill>
                <a:effectLst/>
                <a:uLnTx/>
                <a:uFillTx/>
                <a:latin typeface="Franklin Gothic Book" panose="020B0503020102020204"/>
                <a:ea typeface="+mn-ea"/>
                <a:cs typeface="+mn-cs"/>
              </a:rPr>
              <a:t> apprentices receive an accredited micro-credential/Digital Badge.</a:t>
            </a:r>
            <a:r>
              <a:rPr lang="en-US" sz="1600" dirty="0">
                <a:solidFill>
                  <a:srgbClr val="8A199C"/>
                </a:solidFill>
                <a:latin typeface="Franklin Gothic Book" panose="020B0503020102020204"/>
              </a:rPr>
              <a:t> Issued by OCN London</a:t>
            </a:r>
            <a:br>
              <a:rPr lang="en-US" sz="1600" b="0" i="0" u="none" strike="noStrike" kern="1200" cap="none" spc="0" normalizeH="0" baseline="0" noProof="0" dirty="0">
                <a:ln>
                  <a:noFill/>
                </a:ln>
                <a:effectLst/>
                <a:uLnTx/>
                <a:uFillTx/>
                <a:latin typeface="Franklin Gothic Book" panose="020B0503020102020204"/>
              </a:rPr>
            </a:br>
            <a:br>
              <a:rPr lang="en-US" sz="1600" b="0" i="0" u="none" strike="noStrike" kern="1200" cap="none" spc="0" normalizeH="0" baseline="0" noProof="0" dirty="0">
                <a:ln>
                  <a:noFill/>
                </a:ln>
                <a:effectLst/>
                <a:uLnTx/>
                <a:uFillTx/>
                <a:latin typeface="Franklin Gothic Book" panose="020B0503020102020204"/>
              </a:rPr>
            </a:br>
            <a:r>
              <a:rPr kumimoji="0" lang="en-US" sz="1600" b="0" i="0" u="none" strike="noStrike" kern="1200" cap="none" spc="0" normalizeH="0" baseline="0" noProof="0" dirty="0">
                <a:ln>
                  <a:noFill/>
                </a:ln>
                <a:solidFill>
                  <a:srgbClr val="8A199C"/>
                </a:solidFill>
                <a:effectLst/>
                <a:uLnTx/>
                <a:uFillTx/>
                <a:latin typeface="Franklin Gothic Book" panose="020B0503020102020204"/>
                <a:ea typeface="+mn-ea"/>
                <a:cs typeface="+mn-cs"/>
              </a:rPr>
              <a:t>Each badge lives in a digital wallet that can be shared online and kept on a mobile device</a:t>
            </a:r>
            <a:r>
              <a:rPr kumimoji="0" lang="en-US" sz="1400" b="0" i="0" u="none" strike="noStrike" kern="1200" cap="none" spc="0" normalizeH="0" baseline="0" noProof="0" dirty="0">
                <a:ln>
                  <a:noFill/>
                </a:ln>
                <a:solidFill>
                  <a:srgbClr val="8A199C"/>
                </a:solidFill>
                <a:effectLst/>
                <a:uLnTx/>
                <a:uFillTx/>
                <a:latin typeface="Franklin Gothic Book" panose="020B0503020102020204"/>
                <a:ea typeface="+mn-ea"/>
                <a:cs typeface="+mn-cs"/>
              </a:rPr>
              <a:t>. </a:t>
            </a:r>
            <a:br>
              <a:rPr lang="en-US" sz="1600" b="0" i="0" u="none" strike="noStrike" kern="1200" cap="none" spc="0" normalizeH="0" baseline="0" noProof="0" dirty="0">
                <a:ln>
                  <a:noFill/>
                </a:ln>
                <a:effectLst/>
                <a:uLnTx/>
                <a:uFillTx/>
                <a:latin typeface="Franklin Gothic Book" panose="020B0503020102020204"/>
              </a:rPr>
            </a:br>
            <a:br>
              <a:rPr lang="en-US" sz="1600" b="0" i="0" u="none" strike="noStrike" kern="1200" cap="none" spc="0" normalizeH="0" baseline="0" noProof="0" dirty="0">
                <a:ln>
                  <a:noFill/>
                </a:ln>
                <a:effectLst/>
                <a:uLnTx/>
                <a:uFillTx/>
                <a:latin typeface="Franklin Gothic Book" panose="020B0503020102020204"/>
              </a:rPr>
            </a:br>
            <a:br>
              <a:rPr lang="en-US" sz="1600" b="0" i="0" u="none" strike="noStrike" kern="1200" cap="none" spc="0" normalizeH="0" baseline="0" noProof="0" dirty="0">
                <a:ln>
                  <a:noFill/>
                </a:ln>
                <a:effectLst/>
                <a:uLnTx/>
                <a:uFillTx/>
                <a:latin typeface="Franklin Gothic Book" panose="020B0503020102020204"/>
              </a:rPr>
            </a:br>
            <a:endParaRPr kumimoji="0" lang="en-GB" sz="1600" b="0" i="0" u="none" strike="noStrike" kern="1200" cap="none" spc="0" normalizeH="0" baseline="0" noProof="0" dirty="0">
              <a:ln>
                <a:noFill/>
              </a:ln>
              <a:solidFill>
                <a:srgbClr val="8A199C"/>
              </a:solidFill>
              <a:effectLst/>
              <a:uLnTx/>
              <a:uFillTx/>
              <a:latin typeface="Franklin Gothic Book" panose="020B0503020102020204"/>
              <a:ea typeface="+mn-ea"/>
              <a:cs typeface="+mn-cs"/>
            </a:endParaRPr>
          </a:p>
        </p:txBody>
      </p:sp>
      <p:pic>
        <p:nvPicPr>
          <p:cNvPr id="6" name="Picture 5">
            <a:extLst>
              <a:ext uri="{FF2B5EF4-FFF2-40B4-BE49-F238E27FC236}">
                <a16:creationId xmlns:a16="http://schemas.microsoft.com/office/drawing/2014/main" id="{394DD5D7-F474-4194-B97D-9CEF33C723F6}"/>
              </a:ext>
            </a:extLst>
          </p:cNvPr>
          <p:cNvPicPr>
            <a:picLocks noChangeAspect="1"/>
          </p:cNvPicPr>
          <p:nvPr/>
        </p:nvPicPr>
        <p:blipFill>
          <a:blip r:embed="rId3"/>
          <a:stretch>
            <a:fillRect/>
          </a:stretch>
        </p:blipFill>
        <p:spPr>
          <a:xfrm>
            <a:off x="8052819" y="1749042"/>
            <a:ext cx="3780901" cy="3780901"/>
          </a:xfrm>
          <a:prstGeom prst="rect">
            <a:avLst/>
          </a:prstGeom>
        </p:spPr>
      </p:pic>
      <p:pic>
        <p:nvPicPr>
          <p:cNvPr id="2" name="Picture 1">
            <a:extLst>
              <a:ext uri="{FF2B5EF4-FFF2-40B4-BE49-F238E27FC236}">
                <a16:creationId xmlns:a16="http://schemas.microsoft.com/office/drawing/2014/main" id="{1C06A54C-6833-0D93-14F1-F492E9FE8982}"/>
              </a:ext>
            </a:extLst>
          </p:cNvPr>
          <p:cNvPicPr>
            <a:picLocks noChangeAspect="1"/>
          </p:cNvPicPr>
          <p:nvPr/>
        </p:nvPicPr>
        <p:blipFill rotWithShape="1">
          <a:blip r:embed="rId4"/>
          <a:srcRect l="5563" t="7009" r="5873" b="4191"/>
          <a:stretch/>
        </p:blipFill>
        <p:spPr>
          <a:xfrm>
            <a:off x="1605280" y="5033592"/>
            <a:ext cx="1401935" cy="1405654"/>
          </a:xfrm>
          <a:prstGeom prst="rect">
            <a:avLst/>
          </a:prstGeom>
        </p:spPr>
      </p:pic>
      <p:pic>
        <p:nvPicPr>
          <p:cNvPr id="3" name="Picture 2">
            <a:extLst>
              <a:ext uri="{FF2B5EF4-FFF2-40B4-BE49-F238E27FC236}">
                <a16:creationId xmlns:a16="http://schemas.microsoft.com/office/drawing/2014/main" id="{FBB28643-CD70-7F56-2A91-6B8F260C3731}"/>
              </a:ext>
            </a:extLst>
          </p:cNvPr>
          <p:cNvPicPr>
            <a:picLocks noChangeAspect="1"/>
          </p:cNvPicPr>
          <p:nvPr/>
        </p:nvPicPr>
        <p:blipFill>
          <a:blip r:embed="rId5"/>
          <a:stretch>
            <a:fillRect/>
          </a:stretch>
        </p:blipFill>
        <p:spPr>
          <a:xfrm>
            <a:off x="3283685" y="4950436"/>
            <a:ext cx="1586128" cy="1586128"/>
          </a:xfrm>
          <a:prstGeom prst="rect">
            <a:avLst/>
          </a:prstGeom>
        </p:spPr>
      </p:pic>
      <p:pic>
        <p:nvPicPr>
          <p:cNvPr id="7" name="Picture 6">
            <a:extLst>
              <a:ext uri="{FF2B5EF4-FFF2-40B4-BE49-F238E27FC236}">
                <a16:creationId xmlns:a16="http://schemas.microsoft.com/office/drawing/2014/main" id="{9B06B590-EE7C-B682-0B5D-9060A25CD9EF}"/>
              </a:ext>
            </a:extLst>
          </p:cNvPr>
          <p:cNvPicPr>
            <a:picLocks noChangeAspect="1"/>
          </p:cNvPicPr>
          <p:nvPr/>
        </p:nvPicPr>
        <p:blipFill rotWithShape="1">
          <a:blip r:embed="rId6"/>
          <a:srcRect l="6133" t="7127" r="5261" b="4039"/>
          <a:stretch/>
        </p:blipFill>
        <p:spPr>
          <a:xfrm>
            <a:off x="5129816" y="5033592"/>
            <a:ext cx="1411680" cy="1419816"/>
          </a:xfrm>
          <a:prstGeom prst="rect">
            <a:avLst/>
          </a:prstGeom>
        </p:spPr>
      </p:pic>
      <p:pic>
        <p:nvPicPr>
          <p:cNvPr id="9" name="Picture 8">
            <a:extLst>
              <a:ext uri="{FF2B5EF4-FFF2-40B4-BE49-F238E27FC236}">
                <a16:creationId xmlns:a16="http://schemas.microsoft.com/office/drawing/2014/main" id="{5EC9734F-9494-D5C4-383F-A47972529BCB}"/>
              </a:ext>
            </a:extLst>
          </p:cNvPr>
          <p:cNvPicPr>
            <a:picLocks noChangeAspect="1"/>
          </p:cNvPicPr>
          <p:nvPr/>
        </p:nvPicPr>
        <p:blipFill rotWithShape="1">
          <a:blip r:embed="rId7"/>
          <a:srcRect l="6158" t="6769" r="5449" b="3711"/>
          <a:stretch/>
        </p:blipFill>
        <p:spPr>
          <a:xfrm>
            <a:off x="6898640" y="5033592"/>
            <a:ext cx="1447845" cy="1466289"/>
          </a:xfrm>
          <a:prstGeom prst="rect">
            <a:avLst/>
          </a:prstGeom>
        </p:spPr>
      </p:pic>
    </p:spTree>
    <p:extLst>
      <p:ext uri="{BB962C8B-B14F-4D97-AF65-F5344CB8AC3E}">
        <p14:creationId xmlns:p14="http://schemas.microsoft.com/office/powerpoint/2010/main" val="4076517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5280" y="1111722"/>
            <a:ext cx="10586720" cy="1325563"/>
          </a:xfrm>
        </p:spPr>
        <p:txBody>
          <a:bodyPr lIns="91440" tIns="45720" rIns="91440" bIns="45720" anchor="t"/>
          <a:lstStyle/>
          <a:p>
            <a:r>
              <a:rPr lang="en-GB" dirty="0"/>
              <a:t>Questions?</a:t>
            </a:r>
            <a:endParaRPr dirty="0"/>
          </a:p>
        </p:txBody>
      </p:sp>
      <p:sp>
        <p:nvSpPr>
          <p:cNvPr id="3" name="Content Placeholder 2"/>
          <p:cNvSpPr>
            <a:spLocks noGrp="1"/>
          </p:cNvSpPr>
          <p:nvPr>
            <p:ph idx="1"/>
          </p:nvPr>
        </p:nvSpPr>
        <p:spPr>
          <a:xfrm>
            <a:off x="5513033" y="2082102"/>
            <a:ext cx="6376490" cy="3589655"/>
          </a:xfrm>
        </p:spPr>
        <p:txBody>
          <a:bodyPr lIns="91440" tIns="45720" rIns="91440" bIns="45720" anchor="t"/>
          <a:lstStyle/>
          <a:p>
            <a:pPr marL="0" indent="0">
              <a:buNone/>
            </a:pPr>
            <a:r>
              <a:rPr lang="en-GB" sz="2400" dirty="0"/>
              <a:t>Contact Dave Murat or Coral Grainger</a:t>
            </a:r>
          </a:p>
          <a:p>
            <a:pPr marL="0" indent="0">
              <a:buNone/>
            </a:pPr>
            <a:r>
              <a:rPr lang="en-GB" sz="2400" dirty="0"/>
              <a:t>innovationliteracy@oldham.ac.uk</a:t>
            </a:r>
          </a:p>
          <a:p>
            <a:endParaRPr lang="en-GB" dirty="0"/>
          </a:p>
          <a:p>
            <a:endParaRPr lang="en-GB" dirty="0"/>
          </a:p>
          <a:p>
            <a:endParaRPr lang="en-GB" dirty="0"/>
          </a:p>
        </p:txBody>
      </p:sp>
      <p:pic>
        <p:nvPicPr>
          <p:cNvPr id="5122" name="Picture 2">
            <a:extLst>
              <a:ext uri="{FF2B5EF4-FFF2-40B4-BE49-F238E27FC236}">
                <a16:creationId xmlns:a16="http://schemas.microsoft.com/office/drawing/2014/main" id="{1DA56391-3495-06C6-C11F-25CFCE30C5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5280" y="2241267"/>
            <a:ext cx="3210911" cy="362650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7B83E71-2428-42D0-9854-0AF2C584BC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3033" y="3174922"/>
            <a:ext cx="4961675" cy="3274706"/>
          </a:xfrm>
          <a:prstGeom prst="rect">
            <a:avLst/>
          </a:prstGeom>
        </p:spPr>
      </p:pic>
    </p:spTree>
    <p:extLst>
      <p:ext uri="{BB962C8B-B14F-4D97-AF65-F5344CB8AC3E}">
        <p14:creationId xmlns:p14="http://schemas.microsoft.com/office/powerpoint/2010/main" val="2246389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69E817-A628-4C2E-924B-4C65E516E3BE}"/>
              </a:ext>
            </a:extLst>
          </p:cNvPr>
          <p:cNvSpPr>
            <a:spLocks noGrp="1"/>
          </p:cNvSpPr>
          <p:nvPr>
            <p:ph type="title"/>
          </p:nvPr>
        </p:nvSpPr>
        <p:spPr>
          <a:xfrm>
            <a:off x="1605280" y="339976"/>
            <a:ext cx="10586720" cy="1325563"/>
          </a:xfrm>
        </p:spPr>
        <p:txBody>
          <a:bodyPr/>
          <a:lstStyle/>
          <a:p>
            <a:r>
              <a:rPr lang="en-GB" dirty="0"/>
              <a:t>Important Note:</a:t>
            </a:r>
          </a:p>
        </p:txBody>
      </p:sp>
      <p:sp>
        <p:nvSpPr>
          <p:cNvPr id="8" name="TextBox 7">
            <a:extLst>
              <a:ext uri="{FF2B5EF4-FFF2-40B4-BE49-F238E27FC236}">
                <a16:creationId xmlns:a16="http://schemas.microsoft.com/office/drawing/2014/main" id="{8AA8CD03-35A2-4FE9-96BC-EBD8890CC8FE}"/>
              </a:ext>
            </a:extLst>
          </p:cNvPr>
          <p:cNvSpPr txBox="1"/>
          <p:nvPr/>
        </p:nvSpPr>
        <p:spPr>
          <a:xfrm>
            <a:off x="1605280" y="1052438"/>
            <a:ext cx="9780879" cy="5232202"/>
          </a:xfrm>
          <a:prstGeom prst="rect">
            <a:avLst/>
          </a:prstGeom>
          <a:noFill/>
        </p:spPr>
        <p:txBody>
          <a:bodyPr wrap="square" rtlCol="0">
            <a:spAutoFit/>
          </a:bodyPr>
          <a:lstStyle/>
          <a:p>
            <a:endParaRPr lang="en-GB" sz="1600" dirty="0"/>
          </a:p>
          <a:p>
            <a:r>
              <a:rPr lang="en-GB" b="1" dirty="0"/>
              <a:t>Statement on Innovation Literacy Training and Off-the-Job Training Eligibility</a:t>
            </a:r>
          </a:p>
          <a:p>
            <a:endParaRPr lang="en-GB" b="1" dirty="0"/>
          </a:p>
          <a:p>
            <a:r>
              <a:rPr lang="en-GB" sz="1600" dirty="0"/>
              <a:t>The </a:t>
            </a:r>
            <a:r>
              <a:rPr lang="en-GB" sz="1600" i="1" dirty="0"/>
              <a:t>Innovation Literacy Training</a:t>
            </a:r>
            <a:r>
              <a:rPr lang="en-GB" sz="1600" dirty="0"/>
              <a:t> programme is </a:t>
            </a:r>
            <a:r>
              <a:rPr lang="en-GB" sz="1600" b="1" dirty="0"/>
              <a:t>funded by Innovate UK</a:t>
            </a:r>
            <a:r>
              <a:rPr lang="en-GB" sz="1600" dirty="0"/>
              <a:t> and operates entirely </a:t>
            </a:r>
            <a:r>
              <a:rPr lang="en-GB" sz="1600" b="1" dirty="0"/>
              <a:t>outside of the Department for Education (DfE) and ESFA-funded apprenticeship programmes</a:t>
            </a:r>
            <a:r>
              <a:rPr lang="en-GB" sz="1600" dirty="0"/>
              <a:t>. It does not draw down apprenticeship funding and therefore does </a:t>
            </a:r>
            <a:r>
              <a:rPr lang="en-GB" sz="1600" b="1" dirty="0"/>
              <a:t>not conflict with apprenticeship funding rules</a:t>
            </a:r>
            <a:r>
              <a:rPr lang="en-GB" sz="1600" dirty="0"/>
              <a:t>, including the “one funded programme at a time” policy.</a:t>
            </a:r>
          </a:p>
          <a:p>
            <a:endParaRPr lang="en-GB" sz="1600" dirty="0"/>
          </a:p>
          <a:p>
            <a:r>
              <a:rPr lang="en-GB" sz="1600" dirty="0"/>
              <a:t>Under the </a:t>
            </a:r>
            <a:r>
              <a:rPr lang="en-GB" sz="1600" b="1" dirty="0"/>
              <a:t>2025–2026 apprenticeship funding rules</a:t>
            </a:r>
            <a:r>
              <a:rPr lang="en-GB" sz="1600" dirty="0"/>
              <a:t>, apprentices are required to complete a minimum of six hours per week of </a:t>
            </a:r>
            <a:r>
              <a:rPr lang="en-GB" sz="1600" b="1" dirty="0"/>
              <a:t>off-the-job (OTJ) training</a:t>
            </a:r>
            <a:r>
              <a:rPr lang="en-GB" sz="1600" dirty="0"/>
              <a:t> that is relevant to their apprenticeship standard and supports the development of new knowledge, skills, and behaviours.</a:t>
            </a:r>
          </a:p>
          <a:p>
            <a:endParaRPr lang="en-GB" sz="1600" dirty="0"/>
          </a:p>
          <a:p>
            <a:r>
              <a:rPr lang="en-GB" sz="1600" dirty="0"/>
              <a:t>While </a:t>
            </a:r>
            <a:r>
              <a:rPr lang="en-GB" sz="1600" i="1" dirty="0"/>
              <a:t>Innovation Literacy Training</a:t>
            </a:r>
            <a:r>
              <a:rPr lang="en-GB" sz="1600" dirty="0"/>
              <a:t> is not part of the formal apprenticeship curriculum, its content </a:t>
            </a:r>
            <a:r>
              <a:rPr lang="en-GB" sz="1600" b="1" dirty="0"/>
              <a:t>may align with the KSBs</a:t>
            </a:r>
            <a:r>
              <a:rPr lang="en-GB" sz="1600" dirty="0"/>
              <a:t> of certain standards. As such, </a:t>
            </a:r>
            <a:r>
              <a:rPr lang="en-GB" sz="1600" b="1" dirty="0"/>
              <a:t>it may be eligible to count towards an apprentice’s OTJ requirement</a:t>
            </a:r>
            <a:r>
              <a:rPr lang="en-GB" sz="1600" dirty="0"/>
              <a:t>.</a:t>
            </a:r>
          </a:p>
          <a:p>
            <a:endParaRPr lang="en-GB" sz="1600" dirty="0"/>
          </a:p>
          <a:p>
            <a:r>
              <a:rPr lang="en-GB" sz="1600" dirty="0"/>
              <a:t>However, it is the responsibility of the </a:t>
            </a:r>
            <a:r>
              <a:rPr lang="en-GB" sz="1600" b="1" dirty="0"/>
              <a:t>apprentice and their FE college assessor</a:t>
            </a:r>
            <a:r>
              <a:rPr lang="en-GB" sz="1600" dirty="0"/>
              <a:t> to determine whether the training is relevant and can be recorded as OTJ. This should be assessed on a case-by-case basis and clearly documented in the training plan.</a:t>
            </a:r>
          </a:p>
          <a:p>
            <a:br>
              <a:rPr lang="en-US" sz="1400" dirty="0"/>
            </a:br>
            <a:br>
              <a:rPr lang="en-US" sz="1400" dirty="0"/>
            </a:br>
            <a:endParaRPr lang="en-GB" sz="1400" dirty="0"/>
          </a:p>
        </p:txBody>
      </p:sp>
    </p:spTree>
    <p:extLst>
      <p:ext uri="{BB962C8B-B14F-4D97-AF65-F5344CB8AC3E}">
        <p14:creationId xmlns:p14="http://schemas.microsoft.com/office/powerpoint/2010/main" val="911334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F7E1579-5E71-46B8-A28F-25685A94A144}"/>
              </a:ext>
            </a:extLst>
          </p:cNvPr>
          <p:cNvPicPr>
            <a:picLocks noChangeAspect="1"/>
          </p:cNvPicPr>
          <p:nvPr/>
        </p:nvPicPr>
        <p:blipFill rotWithShape="1">
          <a:blip r:embed="rId2">
            <a:extLst>
              <a:ext uri="{28A0092B-C50C-407E-A947-70E740481C1C}">
                <a14:useLocalDpi xmlns:a14="http://schemas.microsoft.com/office/drawing/2010/main" val="0"/>
              </a:ext>
            </a:extLst>
          </a:blip>
          <a:srcRect l="29499" t="6458" r="28221" b="4417"/>
          <a:stretch/>
        </p:blipFill>
        <p:spPr>
          <a:xfrm>
            <a:off x="1362088" y="2169267"/>
            <a:ext cx="3316916" cy="3937150"/>
          </a:xfrm>
          <a:prstGeom prst="rect">
            <a:avLst/>
          </a:prstGeom>
        </p:spPr>
      </p:pic>
      <p:sp>
        <p:nvSpPr>
          <p:cNvPr id="2" name="Title 1"/>
          <p:cNvSpPr>
            <a:spLocks noGrp="1"/>
          </p:cNvSpPr>
          <p:nvPr>
            <p:ph type="title"/>
          </p:nvPr>
        </p:nvSpPr>
        <p:spPr>
          <a:xfrm>
            <a:off x="1605280" y="1111722"/>
            <a:ext cx="10586720" cy="1325563"/>
          </a:xfrm>
        </p:spPr>
        <p:txBody>
          <a:bodyPr lIns="91440" tIns="45720" rIns="91440" bIns="45720" anchor="t"/>
          <a:lstStyle/>
          <a:p>
            <a:r>
              <a:rPr lang="en-GB" dirty="0"/>
              <a:t>Why The Innovation Literacy Programme</a:t>
            </a:r>
            <a:endParaRPr dirty="0"/>
          </a:p>
        </p:txBody>
      </p:sp>
      <p:sp>
        <p:nvSpPr>
          <p:cNvPr id="3" name="Content Placeholder 2"/>
          <p:cNvSpPr>
            <a:spLocks noGrp="1"/>
          </p:cNvSpPr>
          <p:nvPr>
            <p:ph idx="1"/>
          </p:nvPr>
        </p:nvSpPr>
        <p:spPr>
          <a:xfrm>
            <a:off x="4536332" y="2343014"/>
            <a:ext cx="7584331" cy="3589655"/>
          </a:xfrm>
        </p:spPr>
        <p:txBody>
          <a:bodyPr lIns="91440" tIns="45720" rIns="91440" bIns="45720" anchor="t"/>
          <a:lstStyle/>
          <a:p>
            <a:r>
              <a:rPr lang="en-GB" sz="2000" dirty="0"/>
              <a:t>Business leaders are ‘Time &amp; Capacity Poor’ for innovation adoption</a:t>
            </a:r>
          </a:p>
          <a:p>
            <a:r>
              <a:rPr lang="en-GB" sz="2000" dirty="0"/>
              <a:t>Productivity In Greater Manchester is below the national average (GVA/hr worked)</a:t>
            </a:r>
          </a:p>
          <a:p>
            <a:r>
              <a:rPr lang="en-GB" sz="2000" dirty="0"/>
              <a:t>Greater Manchester’s has over 10,000 apprentices across various industries.</a:t>
            </a:r>
          </a:p>
          <a:p>
            <a:r>
              <a:rPr lang="en-GB" sz="2000" dirty="0"/>
              <a:t>Apprentices are in ‘learning mode’ They bring fresh eyes and ideas to businesses.</a:t>
            </a:r>
          </a:p>
          <a:p>
            <a:endParaRPr lang="en-GB" sz="2000" dirty="0"/>
          </a:p>
          <a:p>
            <a:pPr marL="0" indent="0">
              <a:buNone/>
            </a:pPr>
            <a:r>
              <a:rPr lang="en-GB" sz="2400" b="1" dirty="0"/>
              <a:t>Vision: Apprentices as Innovation Ambassadors.</a:t>
            </a:r>
          </a:p>
          <a:p>
            <a:pPr marL="0" indent="0">
              <a:buNone/>
            </a:pPr>
            <a:r>
              <a:rPr lang="en-GB" sz="2400" b="1" dirty="0"/>
              <a:t>Solution: Innovation Literacy Programme</a:t>
            </a:r>
          </a:p>
          <a:p>
            <a:endParaRPr lang="en-GB" dirty="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69E817-A628-4C2E-924B-4C65E516E3BE}"/>
              </a:ext>
            </a:extLst>
          </p:cNvPr>
          <p:cNvSpPr>
            <a:spLocks noGrp="1"/>
          </p:cNvSpPr>
          <p:nvPr>
            <p:ph type="title"/>
          </p:nvPr>
        </p:nvSpPr>
        <p:spPr>
          <a:xfrm>
            <a:off x="1546352" y="870886"/>
            <a:ext cx="9758680" cy="1325563"/>
          </a:xfrm>
        </p:spPr>
        <p:txBody>
          <a:bodyPr>
            <a:normAutofit/>
          </a:bodyPr>
          <a:lstStyle/>
          <a:p>
            <a:r>
              <a:rPr lang="en-US" dirty="0"/>
              <a:t>What is it?</a:t>
            </a:r>
            <a:endParaRPr lang="en-GB" dirty="0"/>
          </a:p>
        </p:txBody>
      </p:sp>
      <p:pic>
        <p:nvPicPr>
          <p:cNvPr id="3" name="Picture 2">
            <a:extLst>
              <a:ext uri="{FF2B5EF4-FFF2-40B4-BE49-F238E27FC236}">
                <a16:creationId xmlns:a16="http://schemas.microsoft.com/office/drawing/2014/main" id="{BE6FC9D7-AA74-FCD2-3407-15D3A173FDFF}"/>
              </a:ext>
            </a:extLst>
          </p:cNvPr>
          <p:cNvPicPr>
            <a:picLocks noChangeAspect="1"/>
          </p:cNvPicPr>
          <p:nvPr/>
        </p:nvPicPr>
        <p:blipFill>
          <a:blip r:embed="rId3"/>
          <a:srcRect r="7411" b="-3"/>
          <a:stretch>
            <a:fillRect/>
          </a:stretch>
        </p:blipFill>
        <p:spPr>
          <a:xfrm>
            <a:off x="8599251" y="1202881"/>
            <a:ext cx="3121833" cy="247829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8AA8CD03-35A2-4FE9-96BC-EBD8890CC8FE}"/>
              </a:ext>
            </a:extLst>
          </p:cNvPr>
          <p:cNvSpPr txBox="1"/>
          <p:nvPr/>
        </p:nvSpPr>
        <p:spPr>
          <a:xfrm>
            <a:off x="1546352" y="1647340"/>
            <a:ext cx="6552931" cy="4636484"/>
          </a:xfrm>
          <a:prstGeom prst="rect">
            <a:avLst/>
          </a:prstGeom>
        </p:spPr>
        <p:txBody>
          <a:bodyPr lIns="91440" tIns="45720" rIns="91440" bIns="45720" rtlCol="0" anchor="t">
            <a:noAutofit/>
          </a:bodyPr>
          <a:lstStyle/>
          <a:p>
            <a:pPr marL="228600" indent="-228600">
              <a:lnSpc>
                <a:spcPct val="90000"/>
              </a:lnSpc>
              <a:spcBef>
                <a:spcPts val="1000"/>
              </a:spcBef>
              <a:buFont typeface="Arial" panose="020B0604020202020204" pitchFamily="34" charset="0"/>
              <a:buChar char="•"/>
            </a:pPr>
            <a:endParaRPr lang="en-US" dirty="0"/>
          </a:p>
          <a:p>
            <a:pPr lvl="0">
              <a:lnSpc>
                <a:spcPct val="90000"/>
              </a:lnSpc>
              <a:spcBef>
                <a:spcPts val="1000"/>
              </a:spcBef>
              <a:defRPr/>
            </a:pPr>
            <a:r>
              <a:rPr lang="en-US" sz="1600" dirty="0"/>
              <a:t>A unique training opportunity available to apprentices, free of charge that aims to equip them with the skills to:</a:t>
            </a:r>
          </a:p>
          <a:p>
            <a:pPr marL="228600" lvl="0" indent="-228600">
              <a:lnSpc>
                <a:spcPct val="90000"/>
              </a:lnSpc>
              <a:spcBef>
                <a:spcPts val="1000"/>
              </a:spcBef>
              <a:buFont typeface="Arial" panose="020B0604020202020204" pitchFamily="34" charset="0"/>
              <a:buChar char="•"/>
              <a:defRPr/>
            </a:pPr>
            <a:r>
              <a:rPr lang="en-US" sz="1600" dirty="0"/>
              <a:t>Support innovation, efficiency and productivity in any business/organisation</a:t>
            </a:r>
          </a:p>
          <a:p>
            <a:pPr marL="228600" lvl="0" indent="-228600">
              <a:lnSpc>
                <a:spcPct val="90000"/>
              </a:lnSpc>
              <a:spcBef>
                <a:spcPts val="1000"/>
              </a:spcBef>
              <a:buFont typeface="Arial" panose="020B0604020202020204" pitchFamily="34" charset="0"/>
              <a:buChar char="•"/>
              <a:defRPr/>
            </a:pPr>
            <a:r>
              <a:rPr lang="en-US" sz="1600" dirty="0"/>
              <a:t>Communicate their ideas in a professional manner</a:t>
            </a:r>
          </a:p>
          <a:p>
            <a:pPr marL="228600" lvl="0" indent="-228600">
              <a:lnSpc>
                <a:spcPct val="90000"/>
              </a:lnSpc>
              <a:spcBef>
                <a:spcPts val="1000"/>
              </a:spcBef>
              <a:buFont typeface="Arial" panose="020B0604020202020204" pitchFamily="34" charset="0"/>
              <a:buChar char="•"/>
              <a:defRPr/>
            </a:pPr>
            <a:r>
              <a:rPr lang="en-US" sz="1600" dirty="0"/>
              <a:t>Make an Impact on your business with fresh perspectives and ideas</a:t>
            </a:r>
          </a:p>
          <a:p>
            <a:pPr marL="228600" lvl="0" indent="-228600">
              <a:lnSpc>
                <a:spcPct val="90000"/>
              </a:lnSpc>
              <a:spcBef>
                <a:spcPts val="1000"/>
              </a:spcBef>
              <a:buFont typeface="Arial" panose="020B0604020202020204" pitchFamily="34" charset="0"/>
              <a:buChar char="•"/>
              <a:defRPr/>
            </a:pPr>
            <a:r>
              <a:rPr lang="en-US" sz="1600" dirty="0"/>
              <a:t>Build soft-skills and confidence</a:t>
            </a:r>
          </a:p>
          <a:p>
            <a:pPr marL="228600" lvl="0" indent="-228600">
              <a:lnSpc>
                <a:spcPct val="90000"/>
              </a:lnSpc>
              <a:spcBef>
                <a:spcPts val="1000"/>
              </a:spcBef>
              <a:buFont typeface="Arial" panose="020B0604020202020204" pitchFamily="34" charset="0"/>
              <a:buChar char="•"/>
              <a:defRPr/>
            </a:pPr>
            <a:r>
              <a:rPr lang="en-US" sz="1600" dirty="0"/>
              <a:t>Enable professional development linked to the most desirable skills for the modern workforce, as identified by the </a:t>
            </a:r>
            <a:r>
              <a:rPr lang="fr-FR" sz="1600" dirty="0"/>
              <a:t>Innovation Commercialisation and Entrepreneurs hip Skills Framework.</a:t>
            </a:r>
            <a:endParaRPr lang="en-US" sz="1600" dirty="0"/>
          </a:p>
          <a:p>
            <a:pPr marL="228600" lvl="0" indent="-228600">
              <a:lnSpc>
                <a:spcPct val="90000"/>
              </a:lnSpc>
              <a:spcBef>
                <a:spcPts val="1000"/>
              </a:spcBef>
              <a:buFont typeface="Arial" panose="020B0604020202020204" pitchFamily="34" charset="0"/>
              <a:buChar char="•"/>
              <a:defRPr/>
            </a:pPr>
            <a:endParaRPr lang="en-US" sz="800" dirty="0"/>
          </a:p>
          <a:p>
            <a:pPr marL="228600" lvl="0" indent="-228600">
              <a:lnSpc>
                <a:spcPct val="90000"/>
              </a:lnSpc>
              <a:spcBef>
                <a:spcPts val="1000"/>
              </a:spcBef>
              <a:buFont typeface="Arial" panose="020B0604020202020204" pitchFamily="34" charset="0"/>
              <a:buChar char="•"/>
              <a:defRPr/>
            </a:pPr>
            <a:endParaRPr lang="en-US" sz="800" dirty="0"/>
          </a:p>
          <a:p>
            <a:pPr marL="228600" lvl="0" indent="-228600">
              <a:lnSpc>
                <a:spcPct val="90000"/>
              </a:lnSpc>
              <a:spcBef>
                <a:spcPts val="1000"/>
              </a:spcBef>
              <a:buFont typeface="Arial" panose="020B0604020202020204" pitchFamily="34" charset="0"/>
              <a:buChar char="•"/>
              <a:defRPr/>
            </a:pPr>
            <a:endParaRPr lang="en-US" sz="800" dirty="0"/>
          </a:p>
        </p:txBody>
      </p:sp>
      <p:pic>
        <p:nvPicPr>
          <p:cNvPr id="6" name="Picture 5">
            <a:extLst>
              <a:ext uri="{FF2B5EF4-FFF2-40B4-BE49-F238E27FC236}">
                <a16:creationId xmlns:a16="http://schemas.microsoft.com/office/drawing/2014/main" id="{835D3EE1-98B3-DFE7-5D82-B9A8F970715D}"/>
              </a:ext>
            </a:extLst>
          </p:cNvPr>
          <p:cNvPicPr>
            <a:picLocks noChangeAspect="1"/>
          </p:cNvPicPr>
          <p:nvPr/>
        </p:nvPicPr>
        <p:blipFill>
          <a:blip r:embed="rId4"/>
          <a:stretch>
            <a:fillRect/>
          </a:stretch>
        </p:blipFill>
        <p:spPr>
          <a:xfrm>
            <a:off x="8599253" y="3965583"/>
            <a:ext cx="3121832" cy="256946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48522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69E817-A628-4C2E-924B-4C65E516E3BE}"/>
              </a:ext>
            </a:extLst>
          </p:cNvPr>
          <p:cNvSpPr>
            <a:spLocks noGrp="1"/>
          </p:cNvSpPr>
          <p:nvPr>
            <p:ph type="title"/>
          </p:nvPr>
        </p:nvSpPr>
        <p:spPr>
          <a:xfrm>
            <a:off x="1605280" y="987776"/>
            <a:ext cx="10586720" cy="1325563"/>
          </a:xfrm>
        </p:spPr>
        <p:txBody>
          <a:bodyPr/>
          <a:lstStyle/>
          <a:p>
            <a:r>
              <a:rPr lang="en-GB" dirty="0"/>
              <a:t>What Will Apprentices Learn?</a:t>
            </a:r>
          </a:p>
        </p:txBody>
      </p:sp>
      <p:sp>
        <p:nvSpPr>
          <p:cNvPr id="8" name="TextBox 7">
            <a:extLst>
              <a:ext uri="{FF2B5EF4-FFF2-40B4-BE49-F238E27FC236}">
                <a16:creationId xmlns:a16="http://schemas.microsoft.com/office/drawing/2014/main" id="{8AA8CD03-35A2-4FE9-96BC-EBD8890CC8FE}"/>
              </a:ext>
            </a:extLst>
          </p:cNvPr>
          <p:cNvSpPr txBox="1"/>
          <p:nvPr/>
        </p:nvSpPr>
        <p:spPr>
          <a:xfrm>
            <a:off x="1605279" y="1665539"/>
            <a:ext cx="6685281" cy="3847207"/>
          </a:xfrm>
          <a:prstGeom prst="rect">
            <a:avLst/>
          </a:prstGeom>
          <a:noFill/>
        </p:spPr>
        <p:txBody>
          <a:bodyPr wrap="square" rtlCol="0">
            <a:spAutoFit/>
          </a:bodyPr>
          <a:lstStyle/>
          <a:p>
            <a:endParaRPr lang="en-GB" sz="1200" dirty="0"/>
          </a:p>
          <a:p>
            <a:r>
              <a:rPr lang="en-GB" sz="1600" b="1" dirty="0"/>
              <a:t>Module 1 - Foundations of Innovation </a:t>
            </a:r>
          </a:p>
          <a:p>
            <a:br>
              <a:rPr lang="en-US" sz="1200" dirty="0"/>
            </a:br>
            <a:r>
              <a:rPr lang="en-US" sz="1400" dirty="0"/>
              <a:t>A deep dive into the concept of innovation, its historical and modern-day impact, and how it applies to the real world with activities including researching innovation in their sector. We then move on to generating ideas focusing on frustration in their own roles. We discuss brainstorming techniques, idea generation, and fostering curiosity to find and develop innovative ideas.</a:t>
            </a:r>
            <a:br>
              <a:rPr lang="en-US" sz="1200" dirty="0"/>
            </a:br>
            <a:endParaRPr lang="en-US" sz="1200" dirty="0"/>
          </a:p>
          <a:p>
            <a:r>
              <a:rPr lang="en-GB" sz="1600" b="1" dirty="0"/>
              <a:t>Module 2 – Prototyping and Problem Solving</a:t>
            </a:r>
          </a:p>
          <a:p>
            <a:endParaRPr lang="en-GB" sz="1200" b="1" dirty="0"/>
          </a:p>
          <a:p>
            <a:r>
              <a:rPr lang="en-US" sz="1400" dirty="0"/>
              <a:t>This module </a:t>
            </a:r>
            <a:r>
              <a:rPr lang="en-GB" sz="1400" dirty="0"/>
              <a:t>emphasises</a:t>
            </a:r>
            <a:r>
              <a:rPr lang="en-US" sz="1400" dirty="0"/>
              <a:t> the tangible aspects of innovation and creativity, including how physical models can quickly help deepen understanding of product or service innovations. We finish this module by exploring an expansive range of testing and evaluation methods to check the product solves the original problem and meets the business need.</a:t>
            </a:r>
          </a:p>
          <a:p>
            <a:br>
              <a:rPr lang="en-US" sz="1200" dirty="0"/>
            </a:br>
            <a:endParaRPr lang="en-GB" sz="1200" dirty="0"/>
          </a:p>
        </p:txBody>
      </p:sp>
      <p:pic>
        <p:nvPicPr>
          <p:cNvPr id="3" name="Picture 2">
            <a:extLst>
              <a:ext uri="{FF2B5EF4-FFF2-40B4-BE49-F238E27FC236}">
                <a16:creationId xmlns:a16="http://schemas.microsoft.com/office/drawing/2014/main" id="{45C14259-26C0-4D96-932D-E9AC43916574}"/>
              </a:ext>
            </a:extLst>
          </p:cNvPr>
          <p:cNvPicPr>
            <a:picLocks noChangeAspect="1"/>
          </p:cNvPicPr>
          <p:nvPr/>
        </p:nvPicPr>
        <p:blipFill rotWithShape="1">
          <a:blip r:embed="rId3"/>
          <a:srcRect l="5563" t="7009" r="5873" b="4191"/>
          <a:stretch/>
        </p:blipFill>
        <p:spPr>
          <a:xfrm>
            <a:off x="9219280" y="1435608"/>
            <a:ext cx="2260192" cy="2263865"/>
          </a:xfrm>
          <a:prstGeom prst="rect">
            <a:avLst/>
          </a:prstGeom>
        </p:spPr>
      </p:pic>
      <p:pic>
        <p:nvPicPr>
          <p:cNvPr id="5" name="Picture 4">
            <a:extLst>
              <a:ext uri="{FF2B5EF4-FFF2-40B4-BE49-F238E27FC236}">
                <a16:creationId xmlns:a16="http://schemas.microsoft.com/office/drawing/2014/main" id="{36AF5C46-3252-4576-B363-78AA97BB654B}"/>
              </a:ext>
            </a:extLst>
          </p:cNvPr>
          <p:cNvPicPr>
            <a:picLocks noChangeAspect="1"/>
          </p:cNvPicPr>
          <p:nvPr/>
        </p:nvPicPr>
        <p:blipFill>
          <a:blip r:embed="rId4"/>
          <a:stretch>
            <a:fillRect/>
          </a:stretch>
        </p:blipFill>
        <p:spPr>
          <a:xfrm>
            <a:off x="9133993" y="3809497"/>
            <a:ext cx="2572808" cy="2619894"/>
          </a:xfrm>
          <a:prstGeom prst="rect">
            <a:avLst/>
          </a:prstGeom>
        </p:spPr>
      </p:pic>
    </p:spTree>
    <p:extLst>
      <p:ext uri="{BB962C8B-B14F-4D97-AF65-F5344CB8AC3E}">
        <p14:creationId xmlns:p14="http://schemas.microsoft.com/office/powerpoint/2010/main" val="2990329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69E817-A628-4C2E-924B-4C65E516E3BE}"/>
              </a:ext>
            </a:extLst>
          </p:cNvPr>
          <p:cNvSpPr>
            <a:spLocks noGrp="1"/>
          </p:cNvSpPr>
          <p:nvPr>
            <p:ph type="title"/>
          </p:nvPr>
        </p:nvSpPr>
        <p:spPr>
          <a:xfrm>
            <a:off x="1605280" y="987776"/>
            <a:ext cx="10586720" cy="1325563"/>
          </a:xfrm>
        </p:spPr>
        <p:txBody>
          <a:bodyPr/>
          <a:lstStyle/>
          <a:p>
            <a:r>
              <a:rPr lang="en-GB" dirty="0"/>
              <a:t>What Will Apprentices Learn?</a:t>
            </a:r>
          </a:p>
        </p:txBody>
      </p:sp>
      <p:sp>
        <p:nvSpPr>
          <p:cNvPr id="8" name="TextBox 7">
            <a:extLst>
              <a:ext uri="{FF2B5EF4-FFF2-40B4-BE49-F238E27FC236}">
                <a16:creationId xmlns:a16="http://schemas.microsoft.com/office/drawing/2014/main" id="{8AA8CD03-35A2-4FE9-96BC-EBD8890CC8FE}"/>
              </a:ext>
            </a:extLst>
          </p:cNvPr>
          <p:cNvSpPr txBox="1"/>
          <p:nvPr/>
        </p:nvSpPr>
        <p:spPr>
          <a:xfrm>
            <a:off x="1605281" y="1926771"/>
            <a:ext cx="6736079" cy="3570208"/>
          </a:xfrm>
          <a:prstGeom prst="rect">
            <a:avLst/>
          </a:prstGeom>
          <a:noFill/>
        </p:spPr>
        <p:txBody>
          <a:bodyPr wrap="square" lIns="91440" tIns="45720" rIns="91440" bIns="45720" rtlCol="0" anchor="t">
            <a:spAutoFit/>
          </a:bodyPr>
          <a:lstStyle/>
          <a:p>
            <a:r>
              <a:rPr lang="en-GB" sz="1600" b="1" dirty="0"/>
              <a:t>Module 3– Strategic Thinking &amp; Proposal Development </a:t>
            </a:r>
            <a:endParaRPr lang="en-GB" sz="1400" b="1" dirty="0"/>
          </a:p>
          <a:p>
            <a:br>
              <a:rPr lang="en-US" sz="1400" dirty="0"/>
            </a:br>
            <a:r>
              <a:rPr lang="en-US" sz="1400" dirty="0"/>
              <a:t>Discusses gathering relevant data, understanding the environment, and using metrics to support innovation proposals (e.g. PESTLE analysis etc.) and uses this knowledge to create impactful proposals for innovation ideas a structured format like a Vision Specification document.</a:t>
            </a:r>
            <a:br>
              <a:rPr lang="en-US" sz="1400" dirty="0"/>
            </a:br>
            <a:endParaRPr lang="en-US" sz="1600" dirty="0"/>
          </a:p>
          <a:p>
            <a:r>
              <a:rPr lang="en-GB" sz="1600" b="1" dirty="0"/>
              <a:t>Module 4– Communication &amp; Culture of Innovation</a:t>
            </a:r>
          </a:p>
          <a:p>
            <a:endParaRPr lang="en-GB" sz="1400" b="1" dirty="0"/>
          </a:p>
          <a:p>
            <a:r>
              <a:rPr lang="en-US" sz="1400" dirty="0"/>
              <a:t>Emphasises the tangible aspects of innovation and creativity, including how physical models can quickly help deepen understanding of product or service innovations and goes on to explore how to foster a culture of innovation within your organisation with some ideas for personal growth.</a:t>
            </a:r>
            <a:br>
              <a:rPr lang="en-US" sz="1400" dirty="0"/>
            </a:br>
            <a:br>
              <a:rPr lang="en-US" sz="1400" dirty="0"/>
            </a:br>
            <a:br>
              <a:rPr lang="en-US" sz="1200" dirty="0"/>
            </a:br>
            <a:endParaRPr lang="en-GB" sz="1200" dirty="0"/>
          </a:p>
        </p:txBody>
      </p:sp>
      <p:pic>
        <p:nvPicPr>
          <p:cNvPr id="5" name="Picture 4">
            <a:extLst>
              <a:ext uri="{FF2B5EF4-FFF2-40B4-BE49-F238E27FC236}">
                <a16:creationId xmlns:a16="http://schemas.microsoft.com/office/drawing/2014/main" id="{8F6431F1-C83F-46BB-B8BC-EABC9E2176C0}"/>
              </a:ext>
            </a:extLst>
          </p:cNvPr>
          <p:cNvPicPr>
            <a:picLocks noChangeAspect="1"/>
          </p:cNvPicPr>
          <p:nvPr/>
        </p:nvPicPr>
        <p:blipFill rotWithShape="1">
          <a:blip r:embed="rId3"/>
          <a:srcRect l="6158" t="6769" r="5449" b="3711"/>
          <a:stretch/>
        </p:blipFill>
        <p:spPr>
          <a:xfrm>
            <a:off x="9245037" y="3983587"/>
            <a:ext cx="2244285" cy="2264366"/>
          </a:xfrm>
          <a:prstGeom prst="rect">
            <a:avLst/>
          </a:prstGeom>
        </p:spPr>
      </p:pic>
      <p:pic>
        <p:nvPicPr>
          <p:cNvPr id="6" name="Picture 5">
            <a:extLst>
              <a:ext uri="{FF2B5EF4-FFF2-40B4-BE49-F238E27FC236}">
                <a16:creationId xmlns:a16="http://schemas.microsoft.com/office/drawing/2014/main" id="{E98196E1-E494-4E5A-AE3E-220C8BDB7314}"/>
              </a:ext>
            </a:extLst>
          </p:cNvPr>
          <p:cNvPicPr>
            <a:picLocks noChangeAspect="1"/>
          </p:cNvPicPr>
          <p:nvPr/>
        </p:nvPicPr>
        <p:blipFill rotWithShape="1">
          <a:blip r:embed="rId4"/>
          <a:srcRect l="6133" t="7127" r="5261" b="4039"/>
          <a:stretch/>
        </p:blipFill>
        <p:spPr>
          <a:xfrm>
            <a:off x="9245038" y="1473004"/>
            <a:ext cx="2244284" cy="2263865"/>
          </a:xfrm>
          <a:prstGeom prst="rect">
            <a:avLst/>
          </a:prstGeom>
        </p:spPr>
      </p:pic>
    </p:spTree>
    <p:extLst>
      <p:ext uri="{BB962C8B-B14F-4D97-AF65-F5344CB8AC3E}">
        <p14:creationId xmlns:p14="http://schemas.microsoft.com/office/powerpoint/2010/main" val="3739204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69E817-A628-4C2E-924B-4C65E516E3BE}"/>
              </a:ext>
            </a:extLst>
          </p:cNvPr>
          <p:cNvSpPr>
            <a:spLocks noGrp="1"/>
          </p:cNvSpPr>
          <p:nvPr>
            <p:ph type="title"/>
          </p:nvPr>
        </p:nvSpPr>
        <p:spPr>
          <a:xfrm>
            <a:off x="1554395" y="700813"/>
            <a:ext cx="9758680" cy="1325563"/>
          </a:xfrm>
        </p:spPr>
        <p:txBody>
          <a:bodyPr/>
          <a:lstStyle/>
          <a:p>
            <a:r>
              <a:rPr lang="en-GB" dirty="0"/>
              <a:t>Who Is Eligible To Attend?</a:t>
            </a:r>
          </a:p>
        </p:txBody>
      </p:sp>
      <p:sp>
        <p:nvSpPr>
          <p:cNvPr id="2" name="Content Placeholder 1">
            <a:extLst>
              <a:ext uri="{FF2B5EF4-FFF2-40B4-BE49-F238E27FC236}">
                <a16:creationId xmlns:a16="http://schemas.microsoft.com/office/drawing/2014/main" id="{9BC0D5BA-40B8-49B8-925D-5707A90A17C8}"/>
              </a:ext>
            </a:extLst>
          </p:cNvPr>
          <p:cNvSpPr>
            <a:spLocks noGrp="1"/>
          </p:cNvSpPr>
          <p:nvPr>
            <p:ph sz="half" idx="1"/>
          </p:nvPr>
        </p:nvSpPr>
        <p:spPr>
          <a:xfrm>
            <a:off x="1508775" y="1911023"/>
            <a:ext cx="4445000" cy="3528695"/>
          </a:xfrm>
        </p:spPr>
        <p:txBody>
          <a:bodyPr/>
          <a:lstStyle/>
          <a:p>
            <a:pPr marL="0" indent="0" fontAlgn="base">
              <a:buNone/>
            </a:pPr>
            <a:r>
              <a:rPr lang="en-GB" sz="1800" b="1" dirty="0"/>
              <a:t>The Employer:</a:t>
            </a:r>
          </a:p>
          <a:p>
            <a:pPr marL="0" indent="0" fontAlgn="base">
              <a:buNone/>
            </a:pPr>
            <a:r>
              <a:rPr lang="en-GB" sz="1600" dirty="0"/>
              <a:t>Can be any sector but priority is to private/SME businesses with under 250 staff</a:t>
            </a:r>
          </a:p>
          <a:p>
            <a:endParaRPr lang="en-GB" dirty="0"/>
          </a:p>
        </p:txBody>
      </p:sp>
      <p:sp>
        <p:nvSpPr>
          <p:cNvPr id="3" name="Content Placeholder 2">
            <a:extLst>
              <a:ext uri="{FF2B5EF4-FFF2-40B4-BE49-F238E27FC236}">
                <a16:creationId xmlns:a16="http://schemas.microsoft.com/office/drawing/2014/main" id="{6ED34B15-2F06-4041-8526-D2ED83EE1950}"/>
              </a:ext>
            </a:extLst>
          </p:cNvPr>
          <p:cNvSpPr>
            <a:spLocks noGrp="1"/>
          </p:cNvSpPr>
          <p:nvPr>
            <p:ph sz="half" idx="2"/>
          </p:nvPr>
        </p:nvSpPr>
        <p:spPr>
          <a:xfrm>
            <a:off x="1554395" y="3067277"/>
            <a:ext cx="4445000" cy="3528695"/>
          </a:xfrm>
        </p:spPr>
        <p:txBody>
          <a:bodyPr/>
          <a:lstStyle/>
          <a:p>
            <a:pPr marL="0" indent="0" fontAlgn="base">
              <a:buNone/>
            </a:pPr>
            <a:r>
              <a:rPr lang="en-GB" sz="1800" b="1" dirty="0"/>
              <a:t>The Apprentice:</a:t>
            </a:r>
          </a:p>
          <a:p>
            <a:pPr marL="0" indent="0" fontAlgn="base">
              <a:buNone/>
            </a:pPr>
            <a:r>
              <a:rPr lang="en-GB" sz="1600" dirty="0"/>
              <a:t>Can be on any apprenticeship pathway and any level (may be most suitable for levels 3, 4 &amp; 5)</a:t>
            </a:r>
            <a:endParaRPr lang="en-GB" sz="1600" b="1" dirty="0"/>
          </a:p>
          <a:p>
            <a:endParaRPr lang="en-GB" dirty="0"/>
          </a:p>
        </p:txBody>
      </p:sp>
      <p:sp>
        <p:nvSpPr>
          <p:cNvPr id="5" name="Rectangle 4">
            <a:extLst>
              <a:ext uri="{FF2B5EF4-FFF2-40B4-BE49-F238E27FC236}">
                <a16:creationId xmlns:a16="http://schemas.microsoft.com/office/drawing/2014/main" id="{5D4C7263-3DBE-4F38-88DD-E904F7DB3151}"/>
              </a:ext>
            </a:extLst>
          </p:cNvPr>
          <p:cNvSpPr/>
          <p:nvPr/>
        </p:nvSpPr>
        <p:spPr>
          <a:xfrm>
            <a:off x="2501089" y="5498215"/>
            <a:ext cx="7587150" cy="923330"/>
          </a:xfrm>
          <a:prstGeom prst="rect">
            <a:avLst/>
          </a:prstGeom>
        </p:spPr>
        <p:txBody>
          <a:bodyPr wrap="square">
            <a:spAutoFit/>
          </a:bodyPr>
          <a:lstStyle/>
          <a:p>
            <a:r>
              <a:rPr lang="en-GB" dirty="0">
                <a:solidFill>
                  <a:srgbClr val="00B0F0"/>
                </a:solidFill>
              </a:rPr>
              <a:t>“….the skills and confidence Melissa has come back with, the confidence to test things and take control of some elements has freed up some of my time.”– </a:t>
            </a:r>
            <a:r>
              <a:rPr lang="en-GB" i="1" dirty="0">
                <a:solidFill>
                  <a:srgbClr val="00B0F0"/>
                </a:solidFill>
              </a:rPr>
              <a:t>Marketing Manager,</a:t>
            </a:r>
            <a:endParaRPr lang="en-US" dirty="0"/>
          </a:p>
        </p:txBody>
      </p:sp>
      <p:pic>
        <p:nvPicPr>
          <p:cNvPr id="2050" name="Picture 2" descr="https://studentsoldhamac.sharepoint.com/sites/IUKLaunchpad/Shared%20Documents/Comms%20and%20Promotion/Photos/Bham%20TtT%20Launchpad%2011th%2012th%20Nov%202025/PipR_InnovationLit_B-HAM_0081.JPG">
            <a:extLst>
              <a:ext uri="{FF2B5EF4-FFF2-40B4-BE49-F238E27FC236}">
                <a16:creationId xmlns:a16="http://schemas.microsoft.com/office/drawing/2014/main" id="{4D3424AA-3F24-448F-A9E7-8EB0B4D2DA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9423" y="1911023"/>
            <a:ext cx="4445000" cy="30359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6991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69E817-A628-4C2E-924B-4C65E516E3BE}"/>
              </a:ext>
            </a:extLst>
          </p:cNvPr>
          <p:cNvSpPr>
            <a:spLocks noGrp="1"/>
          </p:cNvSpPr>
          <p:nvPr>
            <p:ph type="title"/>
          </p:nvPr>
        </p:nvSpPr>
        <p:spPr>
          <a:xfrm>
            <a:off x="1605280" y="987776"/>
            <a:ext cx="10586720" cy="1325563"/>
          </a:xfrm>
        </p:spPr>
        <p:txBody>
          <a:bodyPr lIns="91440" tIns="45720" rIns="91440" bIns="45720" anchor="t"/>
          <a:lstStyle/>
          <a:p>
            <a:r>
              <a:rPr lang="en-GB" dirty="0"/>
              <a:t>The Benefit to Employers</a:t>
            </a:r>
          </a:p>
        </p:txBody>
      </p:sp>
      <p:sp>
        <p:nvSpPr>
          <p:cNvPr id="5" name="TextBox 4">
            <a:extLst>
              <a:ext uri="{FF2B5EF4-FFF2-40B4-BE49-F238E27FC236}">
                <a16:creationId xmlns:a16="http://schemas.microsoft.com/office/drawing/2014/main" id="{EE6A9BCD-5515-42B1-AA00-BEC0466E92EB}"/>
              </a:ext>
            </a:extLst>
          </p:cNvPr>
          <p:cNvSpPr txBox="1"/>
          <p:nvPr/>
        </p:nvSpPr>
        <p:spPr>
          <a:xfrm>
            <a:off x="1691700" y="1805451"/>
            <a:ext cx="4072846" cy="3154710"/>
          </a:xfrm>
          <a:prstGeom prst="rect">
            <a:avLst/>
          </a:prstGeom>
          <a:noFill/>
        </p:spPr>
        <p:txBody>
          <a:bodyPr wrap="none" lIns="91440" tIns="45720" rIns="91440" bIns="45720" rtlCol="0" anchor="t">
            <a:spAutoFit/>
          </a:bodyPr>
          <a:lstStyle/>
          <a:p>
            <a:endParaRPr lang="en-GB" sz="1600" b="1" dirty="0"/>
          </a:p>
          <a:p>
            <a:pPr marL="342900" indent="-342900">
              <a:lnSpc>
                <a:spcPct val="150000"/>
              </a:lnSpc>
              <a:buFont typeface="Arial"/>
              <a:buChar char="•"/>
            </a:pPr>
            <a:r>
              <a:rPr lang="en-GB" sz="1600" dirty="0">
                <a:solidFill>
                  <a:srgbClr val="8A199C"/>
                </a:solidFill>
                <a:latin typeface="Franklin Gothic Book"/>
              </a:rPr>
              <a:t>Support your organisations bottom line</a:t>
            </a:r>
            <a:endParaRPr lang="en-GB" sz="1600" b="1" dirty="0">
              <a:solidFill>
                <a:srgbClr val="8A199C"/>
              </a:solidFill>
              <a:latin typeface="Franklin Gothic Book"/>
            </a:endParaRPr>
          </a:p>
          <a:p>
            <a:pPr marL="342900" indent="-342900">
              <a:lnSpc>
                <a:spcPct val="150000"/>
              </a:lnSpc>
              <a:buFont typeface="Arial"/>
              <a:buChar char="•"/>
            </a:pPr>
            <a:r>
              <a:rPr lang="en-GB" sz="1600" dirty="0">
                <a:solidFill>
                  <a:srgbClr val="8A199C"/>
                </a:solidFill>
                <a:latin typeface="Franklin Gothic Book"/>
              </a:rPr>
              <a:t>Increase productivity</a:t>
            </a:r>
          </a:p>
          <a:p>
            <a:pPr marL="342900" indent="-342900">
              <a:lnSpc>
                <a:spcPct val="150000"/>
              </a:lnSpc>
              <a:buFont typeface="Arial"/>
              <a:buChar char="•"/>
            </a:pPr>
            <a:r>
              <a:rPr lang="en-GB" sz="1600" dirty="0">
                <a:solidFill>
                  <a:srgbClr val="8A199C"/>
                </a:solidFill>
                <a:latin typeface="Franklin Gothic Book"/>
              </a:rPr>
              <a:t>Realise apprentice creativity </a:t>
            </a:r>
          </a:p>
          <a:p>
            <a:pPr marL="342900" indent="-342900">
              <a:lnSpc>
                <a:spcPct val="150000"/>
              </a:lnSpc>
              <a:buFont typeface="Arial"/>
              <a:buChar char="•"/>
            </a:pPr>
            <a:r>
              <a:rPr lang="en-GB" sz="1600" dirty="0">
                <a:solidFill>
                  <a:srgbClr val="8A199C"/>
                </a:solidFill>
                <a:latin typeface="Franklin Gothic Book"/>
              </a:rPr>
              <a:t>Help them embrace failure </a:t>
            </a:r>
          </a:p>
          <a:p>
            <a:pPr marL="342900" indent="-342900">
              <a:lnSpc>
                <a:spcPct val="150000"/>
              </a:lnSpc>
              <a:buFont typeface="Arial"/>
              <a:buChar char="•"/>
            </a:pPr>
            <a:r>
              <a:rPr lang="en-GB" sz="1600" dirty="0">
                <a:solidFill>
                  <a:srgbClr val="8A199C"/>
                </a:solidFill>
                <a:latin typeface="Franklin Gothic Book"/>
              </a:rPr>
              <a:t>Hands-on experience of developing ideas</a:t>
            </a:r>
          </a:p>
          <a:p>
            <a:pPr marL="342900" indent="-342900">
              <a:lnSpc>
                <a:spcPct val="150000"/>
              </a:lnSpc>
              <a:buFont typeface="Arial"/>
              <a:buChar char="•"/>
            </a:pPr>
            <a:r>
              <a:rPr lang="en-GB" sz="1600" dirty="0">
                <a:solidFill>
                  <a:srgbClr val="8A199C"/>
                </a:solidFill>
                <a:latin typeface="Franklin Gothic Book"/>
              </a:rPr>
              <a:t>Learn How To Communicate concepts </a:t>
            </a:r>
          </a:p>
          <a:p>
            <a:pPr marL="342900" indent="-342900">
              <a:lnSpc>
                <a:spcPct val="150000"/>
              </a:lnSpc>
              <a:buFont typeface="Arial"/>
              <a:buChar char="•"/>
            </a:pPr>
            <a:r>
              <a:rPr lang="en-GB" sz="1600" dirty="0">
                <a:solidFill>
                  <a:srgbClr val="8A199C"/>
                </a:solidFill>
                <a:latin typeface="Franklin Gothic Book"/>
              </a:rPr>
              <a:t>CPD</a:t>
            </a:r>
          </a:p>
          <a:p>
            <a:endParaRPr lang="en-GB" sz="1200" dirty="0"/>
          </a:p>
        </p:txBody>
      </p:sp>
      <p:sp>
        <p:nvSpPr>
          <p:cNvPr id="2" name="Rectangle 1">
            <a:extLst>
              <a:ext uri="{FF2B5EF4-FFF2-40B4-BE49-F238E27FC236}">
                <a16:creationId xmlns:a16="http://schemas.microsoft.com/office/drawing/2014/main" id="{E6F1AAAA-C6B9-464D-A773-E49E86B355F1}"/>
              </a:ext>
            </a:extLst>
          </p:cNvPr>
          <p:cNvSpPr/>
          <p:nvPr/>
        </p:nvSpPr>
        <p:spPr>
          <a:xfrm>
            <a:off x="2164080" y="5408559"/>
            <a:ext cx="8382000" cy="923330"/>
          </a:xfrm>
          <a:prstGeom prst="rect">
            <a:avLst/>
          </a:prstGeom>
        </p:spPr>
        <p:txBody>
          <a:bodyPr wrap="square">
            <a:spAutoFit/>
          </a:bodyPr>
          <a:lstStyle/>
          <a:p>
            <a:r>
              <a:rPr lang="en-GB" dirty="0">
                <a:solidFill>
                  <a:srgbClr val="00B0F0"/>
                </a:solidFill>
              </a:rPr>
              <a:t>“Since Joe has undertaken and completed the course, there has been a noticeable change in his confidence to communicate with his operational colleagues and more so, site managers.” – </a:t>
            </a:r>
            <a:r>
              <a:rPr lang="en-GB" i="1" dirty="0">
                <a:solidFill>
                  <a:srgbClr val="00B0F0"/>
                </a:solidFill>
              </a:rPr>
              <a:t>Operations Manager,</a:t>
            </a:r>
          </a:p>
        </p:txBody>
      </p:sp>
      <p:pic>
        <p:nvPicPr>
          <p:cNvPr id="5122" name="Picture 2" descr="https://studentsoldhamac.sharepoint.com/sites/IUKLaunchpad/Shared%20Documents/Comms%20and%20Promotion/Photos/Mcr%20TtT%20Launchpad%204th%205th%20Nov%202025/PipR_InnovationLit_MCR_0097.JPG">
            <a:extLst>
              <a:ext uri="{FF2B5EF4-FFF2-40B4-BE49-F238E27FC236}">
                <a16:creationId xmlns:a16="http://schemas.microsoft.com/office/drawing/2014/main" id="{0EFC22B0-97CF-4E75-BF95-9306AEF753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6628" y="2133600"/>
            <a:ext cx="4085580" cy="27228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9466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69E817-A628-4C2E-924B-4C65E516E3BE}"/>
              </a:ext>
            </a:extLst>
          </p:cNvPr>
          <p:cNvSpPr>
            <a:spLocks noGrp="1"/>
          </p:cNvSpPr>
          <p:nvPr>
            <p:ph type="title"/>
          </p:nvPr>
        </p:nvSpPr>
        <p:spPr>
          <a:xfrm>
            <a:off x="1605280" y="987776"/>
            <a:ext cx="10586720" cy="1325563"/>
          </a:xfrm>
        </p:spPr>
        <p:txBody>
          <a:bodyPr lIns="91440" tIns="45720" rIns="91440" bIns="45720" anchor="t"/>
          <a:lstStyle/>
          <a:p>
            <a:r>
              <a:rPr lang="en-GB" dirty="0"/>
              <a:t>The Benefit To Apprentices</a:t>
            </a:r>
          </a:p>
        </p:txBody>
      </p:sp>
      <p:sp>
        <p:nvSpPr>
          <p:cNvPr id="8" name="TextBox 7">
            <a:extLst>
              <a:ext uri="{FF2B5EF4-FFF2-40B4-BE49-F238E27FC236}">
                <a16:creationId xmlns:a16="http://schemas.microsoft.com/office/drawing/2014/main" id="{8AA8CD03-35A2-4FE9-96BC-EBD8890CC8FE}"/>
              </a:ext>
            </a:extLst>
          </p:cNvPr>
          <p:cNvSpPr txBox="1"/>
          <p:nvPr/>
        </p:nvSpPr>
        <p:spPr>
          <a:xfrm>
            <a:off x="1605280" y="1822737"/>
            <a:ext cx="7093712" cy="3647152"/>
          </a:xfrm>
          <a:prstGeom prst="rect">
            <a:avLst/>
          </a:prstGeom>
          <a:noFill/>
        </p:spPr>
        <p:txBody>
          <a:bodyPr wrap="square" lIns="91440" tIns="45720" rIns="91440" bIns="45720" rtlCol="0" anchor="t">
            <a:spAutoFit/>
          </a:bodyPr>
          <a:lstStyle/>
          <a:p>
            <a:pPr marL="285750" indent="-285750">
              <a:lnSpc>
                <a:spcPct val="150000"/>
              </a:lnSpc>
              <a:buFont typeface="Arial"/>
              <a:buChar char="•"/>
            </a:pPr>
            <a:r>
              <a:rPr lang="en-GB" sz="1600" dirty="0">
                <a:solidFill>
                  <a:srgbClr val="8A199C"/>
                </a:solidFill>
                <a:latin typeface="Franklin Gothic Book"/>
              </a:rPr>
              <a:t>Gain an understanding of innovation</a:t>
            </a:r>
          </a:p>
          <a:p>
            <a:pPr marL="285750" indent="-285750">
              <a:lnSpc>
                <a:spcPct val="150000"/>
              </a:lnSpc>
              <a:buFont typeface="Arial"/>
              <a:buChar char="•"/>
            </a:pPr>
            <a:r>
              <a:rPr lang="en-GB" sz="1600" dirty="0">
                <a:solidFill>
                  <a:srgbClr val="8A199C"/>
                </a:solidFill>
                <a:latin typeface="Franklin Gothic Book"/>
              </a:rPr>
              <a:t>Generate and develop ideas</a:t>
            </a:r>
          </a:p>
          <a:p>
            <a:pPr marL="285750" indent="-285750">
              <a:lnSpc>
                <a:spcPct val="150000"/>
              </a:lnSpc>
              <a:buFont typeface="Arial"/>
              <a:buChar char="•"/>
            </a:pPr>
            <a:r>
              <a:rPr lang="en-GB" sz="1600" dirty="0">
                <a:solidFill>
                  <a:srgbClr val="8A199C"/>
                </a:solidFill>
                <a:latin typeface="Franklin Gothic Book"/>
              </a:rPr>
              <a:t>Introduction to Change </a:t>
            </a:r>
          </a:p>
          <a:p>
            <a:pPr marL="285750" indent="-285750">
              <a:lnSpc>
                <a:spcPct val="150000"/>
              </a:lnSpc>
              <a:buFont typeface="Arial"/>
              <a:buChar char="•"/>
            </a:pPr>
            <a:r>
              <a:rPr lang="en-GB" sz="1600" dirty="0">
                <a:solidFill>
                  <a:srgbClr val="8A199C"/>
                </a:solidFill>
                <a:latin typeface="Franklin Gothic Book"/>
              </a:rPr>
              <a:t>Increased soft skills</a:t>
            </a:r>
          </a:p>
          <a:p>
            <a:pPr marL="285750" lvl="0" indent="-285750">
              <a:lnSpc>
                <a:spcPct val="150000"/>
              </a:lnSpc>
              <a:buFont typeface="Arial"/>
              <a:buChar char="•"/>
              <a:defRPr/>
            </a:pPr>
            <a:r>
              <a:rPr lang="en-GB" sz="1600" dirty="0">
                <a:solidFill>
                  <a:srgbClr val="8A199C"/>
                </a:solidFill>
                <a:latin typeface="Franklin Gothic Book"/>
              </a:rPr>
              <a:t>Improved confidence</a:t>
            </a:r>
          </a:p>
          <a:p>
            <a:pPr marL="285750" lvl="0" indent="-285750">
              <a:lnSpc>
                <a:spcPct val="150000"/>
              </a:lnSpc>
              <a:buFont typeface="Arial"/>
              <a:buChar char="•"/>
              <a:defRPr/>
            </a:pPr>
            <a:r>
              <a:rPr lang="en-GB" sz="1600" dirty="0">
                <a:solidFill>
                  <a:srgbClr val="8A199C"/>
                </a:solidFill>
                <a:latin typeface="Franklin Gothic Book"/>
              </a:rPr>
              <a:t>CPD</a:t>
            </a:r>
          </a:p>
          <a:p>
            <a:pPr marL="285750" lvl="0" indent="-285750">
              <a:lnSpc>
                <a:spcPct val="150000"/>
              </a:lnSpc>
              <a:buFont typeface="Arial"/>
              <a:buChar char="•"/>
              <a:defRPr/>
            </a:pPr>
            <a:r>
              <a:rPr lang="en-GB" sz="1600" dirty="0">
                <a:solidFill>
                  <a:srgbClr val="8A199C"/>
                </a:solidFill>
                <a:latin typeface="Franklin Gothic Book"/>
              </a:rPr>
              <a:t>Helps with apprenticeship</a:t>
            </a:r>
          </a:p>
          <a:p>
            <a:pPr marL="285750" lvl="0" indent="-285750">
              <a:lnSpc>
                <a:spcPct val="150000"/>
              </a:lnSpc>
              <a:buFont typeface="Arial"/>
              <a:buChar char="•"/>
              <a:defRPr/>
            </a:pPr>
            <a:r>
              <a:rPr lang="en-GB" sz="1600" dirty="0">
                <a:solidFill>
                  <a:srgbClr val="8A199C"/>
                </a:solidFill>
                <a:latin typeface="Franklin Gothic Book"/>
              </a:rPr>
              <a:t>Counts towards Off The Job Tracker*</a:t>
            </a:r>
          </a:p>
          <a:p>
            <a:pPr marL="285750" lvl="0" indent="-285750">
              <a:lnSpc>
                <a:spcPct val="150000"/>
              </a:lnSpc>
              <a:buFont typeface="Arial"/>
              <a:buChar char="•"/>
              <a:defRPr/>
            </a:pPr>
            <a:r>
              <a:rPr lang="en-GB" sz="1600" dirty="0">
                <a:solidFill>
                  <a:srgbClr val="8A199C"/>
                </a:solidFill>
                <a:latin typeface="Franklin Gothic Book"/>
              </a:rPr>
              <a:t>Enhanced CV</a:t>
            </a:r>
          </a:p>
          <a:p>
            <a:endParaRPr lang="en-GB" sz="1200" dirty="0"/>
          </a:p>
        </p:txBody>
      </p:sp>
      <p:sp>
        <p:nvSpPr>
          <p:cNvPr id="2" name="Rectangle 1">
            <a:extLst>
              <a:ext uri="{FF2B5EF4-FFF2-40B4-BE49-F238E27FC236}">
                <a16:creationId xmlns:a16="http://schemas.microsoft.com/office/drawing/2014/main" id="{AEB69763-7152-4293-BB49-30720EFA14B8}"/>
              </a:ext>
            </a:extLst>
          </p:cNvPr>
          <p:cNvSpPr/>
          <p:nvPr/>
        </p:nvSpPr>
        <p:spPr>
          <a:xfrm>
            <a:off x="6096000" y="5025161"/>
            <a:ext cx="5730591" cy="1477328"/>
          </a:xfrm>
          <a:prstGeom prst="rect">
            <a:avLst/>
          </a:prstGeom>
        </p:spPr>
        <p:txBody>
          <a:bodyPr wrap="square">
            <a:spAutoFit/>
          </a:bodyPr>
          <a:lstStyle/>
          <a:p>
            <a:r>
              <a:rPr lang="en-GB" dirty="0">
                <a:solidFill>
                  <a:srgbClr val="00B0F0"/>
                </a:solidFill>
              </a:rPr>
              <a:t>We have invested time to help Alex grow and the Innovation Ambassadors Programme was a big part of that. I would recommend this course to anyone who wishes to invest in their apprentices” – </a:t>
            </a:r>
            <a:r>
              <a:rPr lang="en-GB" i="1" dirty="0">
                <a:solidFill>
                  <a:srgbClr val="00B0F0"/>
                </a:solidFill>
              </a:rPr>
              <a:t>Digital Inclusion and Projects Lead, Wigan</a:t>
            </a:r>
            <a:endParaRPr lang="en-GB" dirty="0">
              <a:solidFill>
                <a:srgbClr val="00B0F0"/>
              </a:solidFill>
            </a:endParaRPr>
          </a:p>
        </p:txBody>
      </p:sp>
      <p:pic>
        <p:nvPicPr>
          <p:cNvPr id="5" name="Picture 4">
            <a:extLst>
              <a:ext uri="{FF2B5EF4-FFF2-40B4-BE49-F238E27FC236}">
                <a16:creationId xmlns:a16="http://schemas.microsoft.com/office/drawing/2014/main" id="{599D94A6-B914-4387-AD69-ECA61B834813}"/>
              </a:ext>
            </a:extLst>
          </p:cNvPr>
          <p:cNvPicPr>
            <a:picLocks noChangeAspect="1"/>
          </p:cNvPicPr>
          <p:nvPr/>
        </p:nvPicPr>
        <p:blipFill>
          <a:blip r:embed="rId3"/>
          <a:stretch>
            <a:fillRect/>
          </a:stretch>
        </p:blipFill>
        <p:spPr>
          <a:xfrm>
            <a:off x="7155403" y="1954109"/>
            <a:ext cx="4263850" cy="28433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15689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69E817-A628-4C2E-924B-4C65E516E3BE}"/>
              </a:ext>
            </a:extLst>
          </p:cNvPr>
          <p:cNvSpPr>
            <a:spLocks noGrp="1"/>
          </p:cNvSpPr>
          <p:nvPr>
            <p:ph type="title"/>
          </p:nvPr>
        </p:nvSpPr>
        <p:spPr>
          <a:xfrm>
            <a:off x="1605280" y="987776"/>
            <a:ext cx="10586720" cy="1325563"/>
          </a:xfrm>
        </p:spPr>
        <p:txBody>
          <a:bodyPr/>
          <a:lstStyle/>
          <a:p>
            <a:r>
              <a:rPr lang="en-GB" dirty="0"/>
              <a:t>How Is It Delivered?</a:t>
            </a:r>
          </a:p>
        </p:txBody>
      </p:sp>
      <p:sp>
        <p:nvSpPr>
          <p:cNvPr id="8" name="TextBox 7">
            <a:extLst>
              <a:ext uri="{FF2B5EF4-FFF2-40B4-BE49-F238E27FC236}">
                <a16:creationId xmlns:a16="http://schemas.microsoft.com/office/drawing/2014/main" id="{8AA8CD03-35A2-4FE9-96BC-EBD8890CC8FE}"/>
              </a:ext>
            </a:extLst>
          </p:cNvPr>
          <p:cNvSpPr txBox="1"/>
          <p:nvPr/>
        </p:nvSpPr>
        <p:spPr>
          <a:xfrm>
            <a:off x="1881098" y="2028616"/>
            <a:ext cx="9343371" cy="4801314"/>
          </a:xfrm>
          <a:prstGeom prst="rect">
            <a:avLst/>
          </a:prstGeom>
          <a:noFill/>
        </p:spPr>
        <p:txBody>
          <a:bodyPr wrap="square" rtlCol="0">
            <a:spAutoFit/>
          </a:bodyPr>
          <a:lstStyle/>
          <a:p>
            <a:r>
              <a:rPr lang="en-GB" sz="2000" b="1" dirty="0">
                <a:solidFill>
                  <a:srgbClr val="8A199C"/>
                </a:solidFill>
              </a:rPr>
              <a:t>Delivery is flexible </a:t>
            </a:r>
          </a:p>
          <a:p>
            <a:endParaRPr lang="en-GB" b="1" dirty="0">
              <a:solidFill>
                <a:srgbClr val="8A199C"/>
              </a:solidFill>
            </a:endParaRPr>
          </a:p>
          <a:p>
            <a:r>
              <a:rPr lang="en-GB" sz="1600" dirty="0">
                <a:solidFill>
                  <a:srgbClr val="8A199C"/>
                </a:solidFill>
              </a:rPr>
              <a:t>We Recommend:</a:t>
            </a:r>
          </a:p>
          <a:p>
            <a:r>
              <a:rPr lang="en-GB" sz="1600" dirty="0">
                <a:solidFill>
                  <a:srgbClr val="8A199C"/>
                </a:solidFill>
              </a:rPr>
              <a:t>2 or 4 sessions, </a:t>
            </a:r>
          </a:p>
          <a:p>
            <a:r>
              <a:rPr lang="en-GB" sz="1600" dirty="0">
                <a:solidFill>
                  <a:srgbClr val="8A199C"/>
                </a:solidFill>
              </a:rPr>
              <a:t>Delivered  Daily, Weekly or Monthly.</a:t>
            </a:r>
          </a:p>
          <a:p>
            <a:endParaRPr lang="en-GB" dirty="0">
              <a:solidFill>
                <a:srgbClr val="8A199C"/>
              </a:solidFill>
            </a:endParaRPr>
          </a:p>
          <a:p>
            <a:endParaRPr lang="en-GB" dirty="0">
              <a:solidFill>
                <a:srgbClr val="8A199C"/>
              </a:solidFill>
            </a:endParaRPr>
          </a:p>
          <a:p>
            <a:endParaRPr lang="en-GB" dirty="0">
              <a:solidFill>
                <a:srgbClr val="8A199C"/>
              </a:solidFill>
            </a:endParaRPr>
          </a:p>
          <a:p>
            <a:endParaRPr lang="en-GB" dirty="0">
              <a:solidFill>
                <a:srgbClr val="8A199C"/>
              </a:solidFill>
            </a:endParaRPr>
          </a:p>
          <a:p>
            <a:endParaRPr lang="en-GB" sz="1600" dirty="0">
              <a:solidFill>
                <a:srgbClr val="8A199C"/>
              </a:solidFill>
            </a:endParaRPr>
          </a:p>
          <a:p>
            <a:endParaRPr lang="en-GB" sz="1600" dirty="0">
              <a:solidFill>
                <a:srgbClr val="8A199C"/>
              </a:solidFill>
            </a:endParaRPr>
          </a:p>
          <a:p>
            <a:r>
              <a:rPr lang="en-GB" sz="1600" dirty="0">
                <a:solidFill>
                  <a:srgbClr val="8A199C"/>
                </a:solidFill>
              </a:rPr>
              <a:t>With careful planning apprentices can mix and match their attendance which gives them and their employer greater flexibility.</a:t>
            </a:r>
          </a:p>
          <a:p>
            <a:endParaRPr lang="en-GB" sz="1600" dirty="0">
              <a:solidFill>
                <a:srgbClr val="8A199C"/>
              </a:solidFill>
            </a:endParaRPr>
          </a:p>
          <a:p>
            <a:r>
              <a:rPr lang="en-GB" sz="1600" dirty="0">
                <a:solidFill>
                  <a:srgbClr val="8A199C"/>
                </a:solidFill>
              </a:rPr>
              <a:t>E.g. you could set up 2 weeks of 2 day delivery and an apprentice could attend both sessions in one week or attend day one in week one and day two in week two.</a:t>
            </a:r>
          </a:p>
          <a:p>
            <a:endParaRPr lang="en-GB" dirty="0">
              <a:solidFill>
                <a:srgbClr val="8A199C"/>
              </a:solidFill>
            </a:endParaRPr>
          </a:p>
          <a:p>
            <a:endParaRPr lang="en-GB" dirty="0">
              <a:solidFill>
                <a:srgbClr val="8A199C"/>
              </a:solidFill>
            </a:endParaRPr>
          </a:p>
        </p:txBody>
      </p:sp>
      <p:pic>
        <p:nvPicPr>
          <p:cNvPr id="3074" name="Picture 2" descr="https://studentsoldhamac.sharepoint.com/sites/IUKLaunchpad/Shared%20Documents/Comms%20and%20Promotion/Photos/Bham%20TtT%20Launchpad%2011th%2012th%20Nov%202025/PipR_InnovationLit_B-HAM_0101.JPG">
            <a:extLst>
              <a:ext uri="{FF2B5EF4-FFF2-40B4-BE49-F238E27FC236}">
                <a16:creationId xmlns:a16="http://schemas.microsoft.com/office/drawing/2014/main" id="{D36DF513-34A1-42F4-B55F-13B245BB0A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5502" y="1599491"/>
            <a:ext cx="4585269" cy="30568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3961032"/>
      </p:ext>
    </p:extLst>
  </p:cSld>
  <p:clrMapOvr>
    <a:masterClrMapping/>
  </p:clrMapOvr>
</p:sld>
</file>

<file path=ppt/theme/theme1.xml><?xml version="1.0" encoding="utf-8"?>
<a:theme xmlns:a="http://schemas.openxmlformats.org/drawingml/2006/main" name="1_Office Theme">
  <a:themeElements>
    <a:clrScheme name="Innovation 2">
      <a:dk1>
        <a:srgbClr val="8A199C"/>
      </a:dk1>
      <a:lt1>
        <a:srgbClr val="FFFFFF"/>
      </a:lt1>
      <a:dk2>
        <a:srgbClr val="8A199C"/>
      </a:dk2>
      <a:lt2>
        <a:srgbClr val="E8E8E8"/>
      </a:lt2>
      <a:accent1>
        <a:srgbClr val="BE2BBA"/>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53afa9e-c901-444e-b56a-6a284b2c87f2">
      <Terms xmlns="http://schemas.microsoft.com/office/infopath/2007/PartnerControls"/>
    </lcf76f155ced4ddcb4097134ff3c332f>
    <TaxCatchAll xmlns="4200dd6a-3932-440b-8f53-3f382b789940"/>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3202074A01B364FAF381371E1538192" ma:contentTypeVersion="16" ma:contentTypeDescription="Create a new document." ma:contentTypeScope="" ma:versionID="81aeac884c88315201ecfd0ae41a23bc">
  <xsd:schema xmlns:xsd="http://www.w3.org/2001/XMLSchema" xmlns:xs="http://www.w3.org/2001/XMLSchema" xmlns:p="http://schemas.microsoft.com/office/2006/metadata/properties" xmlns:ns2="c53afa9e-c901-444e-b56a-6a284b2c87f2" xmlns:ns3="4200dd6a-3932-440b-8f53-3f382b789940" targetNamespace="http://schemas.microsoft.com/office/2006/metadata/properties" ma:root="true" ma:fieldsID="9cba9ca0b3002b4a0d6acc6ff7f8ac15" ns2:_="" ns3:_="">
    <xsd:import namespace="c53afa9e-c901-444e-b56a-6a284b2c87f2"/>
    <xsd:import namespace="4200dd6a-3932-440b-8f53-3f382b78994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3afa9e-c901-444e-b56a-6a284b2c87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8f11909-a371-4f92-ac51-60d42a8bb5c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200dd6a-3932-440b-8f53-3f382b78994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ca9bedc-d30d-4c7d-a535-d23d16fed708}" ma:internalName="TaxCatchAll" ma:showField="CatchAllData" ma:web="4200dd6a-3932-440b-8f53-3f382b789940">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109B66-44DE-4599-BE6D-ECF7A53B072B}">
  <ds:schemaRefs>
    <ds:schemaRef ds:uri="4200dd6a-3932-440b-8f53-3f382b789940"/>
    <ds:schemaRef ds:uri="http://schemas.microsoft.com/office/2006/documentManagement/types"/>
    <ds:schemaRef ds:uri="http://schemas.microsoft.com/office/infopath/2007/PartnerControls"/>
    <ds:schemaRef ds:uri="http://www.w3.org/XML/1998/namespace"/>
    <ds:schemaRef ds:uri="c53afa9e-c901-444e-b56a-6a284b2c87f2"/>
    <ds:schemaRef ds:uri="http://purl.org/dc/dcmitype/"/>
    <ds:schemaRef ds:uri="http://purl.org/dc/terms/"/>
    <ds:schemaRef ds:uri="http://purl.org/dc/elements/1.1/"/>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CBF4DEFC-6CA2-45C2-B082-458B07DF17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3afa9e-c901-444e-b56a-6a284b2c87f2"/>
    <ds:schemaRef ds:uri="4200dd6a-3932-440b-8f53-3f382b7899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0E12A36-7530-4265-9AB0-5FB4BB6DE6F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2886</TotalTime>
  <Words>1750</Words>
  <Application>Microsoft Office PowerPoint</Application>
  <PresentationFormat>Widescreen</PresentationFormat>
  <Paragraphs>162</Paragraphs>
  <Slides>19</Slides>
  <Notes>11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Franklin Gothic Book</vt:lpstr>
      <vt:lpstr>Franklin Gothic Medium</vt:lpstr>
      <vt:lpstr>Segoe UI</vt:lpstr>
      <vt:lpstr>1_Office Theme</vt:lpstr>
      <vt:lpstr>The Innovation Literacy Programme</vt:lpstr>
      <vt:lpstr>Why The Innovation Literacy Programme</vt:lpstr>
      <vt:lpstr>What is it?</vt:lpstr>
      <vt:lpstr>What Will Apprentices Learn?</vt:lpstr>
      <vt:lpstr>What Will Apprentices Learn?</vt:lpstr>
      <vt:lpstr>Who Is Eligible To Attend?</vt:lpstr>
      <vt:lpstr>The Benefit to Employers</vt:lpstr>
      <vt:lpstr>The Benefit To Apprentices</vt:lpstr>
      <vt:lpstr>How Is It Delivered?</vt:lpstr>
      <vt:lpstr>PowerPoint Presentation</vt:lpstr>
      <vt:lpstr>Delivery Slide Deck</vt:lpstr>
      <vt:lpstr>Impact - Confidence</vt:lpstr>
      <vt:lpstr>Impact – Apprentice Completers</vt:lpstr>
      <vt:lpstr>How is Learning Measured?</vt:lpstr>
      <vt:lpstr>How is learning benchmarked? </vt:lpstr>
      <vt:lpstr>ICE against KSB and Bloom's Taxonomy</vt:lpstr>
      <vt:lpstr>Course Accreditation – OCN London</vt:lpstr>
      <vt:lpstr>Questions?</vt:lpstr>
      <vt:lpstr>Important Note: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the Innovation Literacy Programme</dc:title>
  <dc:creator>Murat, Dave</dc:creator>
  <cp:lastModifiedBy>Murat, Dave</cp:lastModifiedBy>
  <cp:revision>140</cp:revision>
  <dcterms:created xsi:type="dcterms:W3CDTF">2025-11-06T11:01:18Z</dcterms:created>
  <dcterms:modified xsi:type="dcterms:W3CDTF">2025-11-27T14:17:27Z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0x01010003202074A01B364FAF381371E1538192</vt:lpwstr>
  </property>
  <property fmtid="{D5CDD505-2E9C-101B-9397-08002B2CF9AE}" pid="3" name="MediaServiceImageTags">
    <vt:lpwstr/>
  </property>
</Properties>
</file>